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Barlow Medium"/>
      <p:regular r:id="rId13"/>
      <p:bold r:id="rId14"/>
      <p:italic r:id="rId15"/>
      <p:boldItalic r:id="rId16"/>
    </p:embeddedFont>
    <p:embeddedFont>
      <p:font typeface="Barlow"/>
      <p:regular r:id="rId17"/>
      <p:bold r:id="rId18"/>
      <p:italic r:id="rId19"/>
      <p:boldItalic r:id="rId20"/>
    </p:embeddedFont>
    <p:embeddedFont>
      <p:font typeface="Space Grotesk"/>
      <p:regular r:id="rId21"/>
      <p:bold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3" roundtripDataSignature="AMtx7mj7iMGVKysezKPB2gthBbtdoThYo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D1CAAC0-424B-4D68-B75E-3B9A31691520}">
  <a:tblStyle styleId="{BD1CAAC0-424B-4D68-B75E-3B9A31691520}"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Barlow-boldItalic.fntdata"/><Relationship Id="rId22" Type="http://schemas.openxmlformats.org/officeDocument/2006/relationships/font" Target="fonts/SpaceGrotesk-bold.fntdata"/><Relationship Id="rId21" Type="http://schemas.openxmlformats.org/officeDocument/2006/relationships/font" Target="fonts/SpaceGrotesk-regular.fntdata"/><Relationship Id="rId23" Type="http://customschemas.google.com/relationships/presentationmetadata" Target="meta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BarlowMedium-regular.fntdata"/><Relationship Id="rId12" Type="http://schemas.openxmlformats.org/officeDocument/2006/relationships/slide" Target="slides/slide7.xml"/><Relationship Id="rId15" Type="http://schemas.openxmlformats.org/officeDocument/2006/relationships/font" Target="fonts/BarlowMedium-italic.fntdata"/><Relationship Id="rId14" Type="http://schemas.openxmlformats.org/officeDocument/2006/relationships/font" Target="fonts/BarlowMedium-bold.fntdata"/><Relationship Id="rId17" Type="http://schemas.openxmlformats.org/officeDocument/2006/relationships/font" Target="fonts/Barlow-regular.fntdata"/><Relationship Id="rId16" Type="http://schemas.openxmlformats.org/officeDocument/2006/relationships/font" Target="fonts/BarlowMedium-boldItalic.fntdata"/><Relationship Id="rId19" Type="http://schemas.openxmlformats.org/officeDocument/2006/relationships/font" Target="fonts/Barlow-italic.fntdata"/><Relationship Id="rId18" Type="http://schemas.openxmlformats.org/officeDocument/2006/relationships/font" Target="fonts/Barlow-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7c1c52d414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g37c1c52d414_0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37c1c52d414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g37c1c52d414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 name="Google Shape;51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hyperlink" Target="https://bit.ly/3A1uf1Q" TargetMode="External"/><Relationship Id="rId6" Type="http://schemas.openxmlformats.org/officeDocument/2006/relationships/hyperlink" Target="http://bit.ly/2TyoMsr" TargetMode="External"/><Relationship Id="rId7"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
    <p:spTree>
      <p:nvGrpSpPr>
        <p:cNvPr id="8" name="Shape 8"/>
        <p:cNvGrpSpPr/>
        <p:nvPr/>
      </p:nvGrpSpPr>
      <p:grpSpPr>
        <a:xfrm>
          <a:off x="0" y="0"/>
          <a:ext cx="0" cy="0"/>
          <a:chOff x="0" y="0"/>
          <a:chExt cx="0" cy="0"/>
        </a:xfrm>
      </p:grpSpPr>
      <p:sp>
        <p:nvSpPr>
          <p:cNvPr id="9" name="Google Shape;9;p60"/>
          <p:cNvSpPr/>
          <p:nvPr/>
        </p:nvSpPr>
        <p:spPr>
          <a:xfrm>
            <a:off x="165600" y="165450"/>
            <a:ext cx="8812800" cy="4812600"/>
          </a:xfrm>
          <a:prstGeom prst="rect">
            <a:avLst/>
          </a:prstGeom>
          <a:solidFill>
            <a:srgbClr val="FFFFFF">
              <a:alpha val="400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 name="Google Shape;10;p60"/>
          <p:cNvGrpSpPr/>
          <p:nvPr/>
        </p:nvGrpSpPr>
        <p:grpSpPr>
          <a:xfrm>
            <a:off x="165600" y="165450"/>
            <a:ext cx="721727" cy="306900"/>
            <a:chOff x="165600" y="165450"/>
            <a:chExt cx="721727" cy="306900"/>
          </a:xfrm>
        </p:grpSpPr>
        <p:sp>
          <p:nvSpPr>
            <p:cNvPr id="11" name="Google Shape;11;p60"/>
            <p:cNvSpPr/>
            <p:nvPr/>
          </p:nvSpPr>
          <p:spPr>
            <a:xfrm>
              <a:off x="235977" y="235827"/>
              <a:ext cx="166200" cy="1662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60"/>
            <p:cNvSpPr/>
            <p:nvPr/>
          </p:nvSpPr>
          <p:spPr>
            <a:xfrm>
              <a:off x="165600" y="165450"/>
              <a:ext cx="306900" cy="306900"/>
            </a:xfrm>
            <a:prstGeom prst="mathMultiply">
              <a:avLst>
                <a:gd fmla="val 0" name="adj1"/>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60"/>
            <p:cNvSpPr/>
            <p:nvPr/>
          </p:nvSpPr>
          <p:spPr>
            <a:xfrm>
              <a:off x="478552" y="235827"/>
              <a:ext cx="166200" cy="1662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60"/>
            <p:cNvSpPr/>
            <p:nvPr/>
          </p:nvSpPr>
          <p:spPr>
            <a:xfrm>
              <a:off x="721127" y="235802"/>
              <a:ext cx="166200" cy="1662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60"/>
            <p:cNvSpPr/>
            <p:nvPr/>
          </p:nvSpPr>
          <p:spPr>
            <a:xfrm rot="-8100000">
              <a:off x="766461" y="263602"/>
              <a:ext cx="75519" cy="75943"/>
            </a:xfrm>
            <a:prstGeom prst="halfFrame">
              <a:avLst>
                <a:gd fmla="val 0" name="adj1"/>
                <a:gd fmla="val 0" name="adj2"/>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 name="Google Shape;16;p60"/>
            <p:cNvCxnSpPr/>
            <p:nvPr/>
          </p:nvCxnSpPr>
          <p:spPr>
            <a:xfrm>
              <a:off x="498502" y="318927"/>
              <a:ext cx="126300" cy="0"/>
            </a:xfrm>
            <a:prstGeom prst="straightConnector1">
              <a:avLst/>
            </a:prstGeom>
            <a:noFill/>
            <a:ln cap="flat" cmpd="sng" w="9525">
              <a:solidFill>
                <a:schemeClr val="dk1"/>
              </a:solidFill>
              <a:prstDash val="solid"/>
              <a:round/>
              <a:headEnd len="sm" w="sm" type="none"/>
              <a:tailEnd len="sm" w="sm" type="none"/>
            </a:ln>
          </p:spPr>
        </p:cxnSp>
      </p:grpSp>
      <p:pic>
        <p:nvPicPr>
          <p:cNvPr id="17" name="Google Shape;17;p60"/>
          <p:cNvPicPr preferRelativeResize="0"/>
          <p:nvPr/>
        </p:nvPicPr>
        <p:blipFill rotWithShape="1">
          <a:blip r:embed="rId2">
            <a:alphaModFix/>
          </a:blip>
          <a:srcRect b="0" l="0" r="0" t="0"/>
          <a:stretch/>
        </p:blipFill>
        <p:spPr>
          <a:xfrm>
            <a:off x="-592951" y="4027874"/>
            <a:ext cx="2612349" cy="2714399"/>
          </a:xfrm>
          <a:prstGeom prst="rect">
            <a:avLst/>
          </a:prstGeom>
          <a:noFill/>
          <a:ln>
            <a:noFill/>
          </a:ln>
        </p:spPr>
      </p:pic>
      <p:sp>
        <p:nvSpPr>
          <p:cNvPr id="18" name="Google Shape;18;p60"/>
          <p:cNvSpPr txBox="1"/>
          <p:nvPr>
            <p:ph idx="1" type="body"/>
          </p:nvPr>
        </p:nvSpPr>
        <p:spPr>
          <a:xfrm>
            <a:off x="720000" y="1122425"/>
            <a:ext cx="7704000" cy="31023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dk1"/>
              </a:buClr>
              <a:buSzPts val="1200"/>
              <a:buChar char="●"/>
              <a:defRPr/>
            </a:lvl1pPr>
            <a:lvl2pPr indent="-304800" lvl="1" marL="914400" algn="l">
              <a:lnSpc>
                <a:spcPct val="100000"/>
              </a:lnSpc>
              <a:spcBef>
                <a:spcPts val="0"/>
              </a:spcBef>
              <a:spcAft>
                <a:spcPts val="0"/>
              </a:spcAft>
              <a:buClr>
                <a:srgbClr val="4C4761"/>
              </a:buClr>
              <a:buSzPts val="1200"/>
              <a:buChar char="○"/>
              <a:defRPr/>
            </a:lvl2pPr>
            <a:lvl3pPr indent="-304800" lvl="2" marL="1371600" algn="l">
              <a:lnSpc>
                <a:spcPct val="100000"/>
              </a:lnSpc>
              <a:spcBef>
                <a:spcPts val="0"/>
              </a:spcBef>
              <a:spcAft>
                <a:spcPts val="0"/>
              </a:spcAft>
              <a:buClr>
                <a:srgbClr val="4C4761"/>
              </a:buClr>
              <a:buSzPts val="1200"/>
              <a:buChar char="■"/>
              <a:defRPr/>
            </a:lvl3pPr>
            <a:lvl4pPr indent="-304800" lvl="3" marL="1828800" algn="l">
              <a:lnSpc>
                <a:spcPct val="100000"/>
              </a:lnSpc>
              <a:spcBef>
                <a:spcPts val="0"/>
              </a:spcBef>
              <a:spcAft>
                <a:spcPts val="0"/>
              </a:spcAft>
              <a:buClr>
                <a:srgbClr val="4C4761"/>
              </a:buClr>
              <a:buSzPts val="1200"/>
              <a:buChar char="●"/>
              <a:defRPr/>
            </a:lvl4pPr>
            <a:lvl5pPr indent="-304800" lvl="4" marL="2286000" algn="l">
              <a:lnSpc>
                <a:spcPct val="100000"/>
              </a:lnSpc>
              <a:spcBef>
                <a:spcPts val="0"/>
              </a:spcBef>
              <a:spcAft>
                <a:spcPts val="0"/>
              </a:spcAft>
              <a:buClr>
                <a:srgbClr val="4C4761"/>
              </a:buClr>
              <a:buSzPts val="1200"/>
              <a:buChar char="○"/>
              <a:defRPr/>
            </a:lvl5pPr>
            <a:lvl6pPr indent="-304800" lvl="5" marL="2743200" algn="l">
              <a:lnSpc>
                <a:spcPct val="100000"/>
              </a:lnSpc>
              <a:spcBef>
                <a:spcPts val="0"/>
              </a:spcBef>
              <a:spcAft>
                <a:spcPts val="0"/>
              </a:spcAft>
              <a:buClr>
                <a:srgbClr val="4C4761"/>
              </a:buClr>
              <a:buSzPts val="1200"/>
              <a:buChar char="■"/>
              <a:defRPr/>
            </a:lvl6pPr>
            <a:lvl7pPr indent="-304800" lvl="6" marL="3200400" algn="l">
              <a:lnSpc>
                <a:spcPct val="100000"/>
              </a:lnSpc>
              <a:spcBef>
                <a:spcPts val="0"/>
              </a:spcBef>
              <a:spcAft>
                <a:spcPts val="0"/>
              </a:spcAft>
              <a:buClr>
                <a:srgbClr val="4C4761"/>
              </a:buClr>
              <a:buSzPts val="1200"/>
              <a:buChar char="●"/>
              <a:defRPr/>
            </a:lvl7pPr>
            <a:lvl8pPr indent="-304800" lvl="7" marL="3657600" algn="l">
              <a:lnSpc>
                <a:spcPct val="100000"/>
              </a:lnSpc>
              <a:spcBef>
                <a:spcPts val="0"/>
              </a:spcBef>
              <a:spcAft>
                <a:spcPts val="0"/>
              </a:spcAft>
              <a:buClr>
                <a:srgbClr val="4C4761"/>
              </a:buClr>
              <a:buSzPts val="1200"/>
              <a:buChar char="○"/>
              <a:defRPr/>
            </a:lvl8pPr>
            <a:lvl9pPr indent="-304800" lvl="8" marL="4114800" algn="l">
              <a:lnSpc>
                <a:spcPct val="100000"/>
              </a:lnSpc>
              <a:spcBef>
                <a:spcPts val="0"/>
              </a:spcBef>
              <a:spcAft>
                <a:spcPts val="0"/>
              </a:spcAft>
              <a:buClr>
                <a:srgbClr val="4C4761"/>
              </a:buClr>
              <a:buSzPts val="1200"/>
              <a:buChar char="■"/>
              <a:defRPr/>
            </a:lvl9pPr>
          </a:lstStyle>
          <a:p/>
        </p:txBody>
      </p:sp>
      <p:sp>
        <p:nvSpPr>
          <p:cNvPr id="19" name="Google Shape;19;p60"/>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grpSp>
        <p:nvGrpSpPr>
          <p:cNvPr id="20" name="Google Shape;20;p60"/>
          <p:cNvGrpSpPr/>
          <p:nvPr/>
        </p:nvGrpSpPr>
        <p:grpSpPr>
          <a:xfrm rot="5400000">
            <a:off x="8884902" y="-90700"/>
            <a:ext cx="352108" cy="1260383"/>
            <a:chOff x="8254727" y="-90700"/>
            <a:chExt cx="352108" cy="1260383"/>
          </a:xfrm>
        </p:grpSpPr>
        <p:sp>
          <p:nvSpPr>
            <p:cNvPr id="21" name="Google Shape;21;p60"/>
            <p:cNvSpPr/>
            <p:nvPr/>
          </p:nvSpPr>
          <p:spPr>
            <a:xfrm>
              <a:off x="8509395" y="-90700"/>
              <a:ext cx="97440" cy="1260383"/>
            </a:xfrm>
            <a:custGeom>
              <a:rect b="b" l="l" r="r" t="t"/>
              <a:pathLst>
                <a:path extrusionOk="0" h="132428" w="10238">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60"/>
            <p:cNvSpPr/>
            <p:nvPr/>
          </p:nvSpPr>
          <p:spPr>
            <a:xfrm>
              <a:off x="8381885" y="-90700"/>
              <a:ext cx="97440" cy="1260383"/>
            </a:xfrm>
            <a:custGeom>
              <a:rect b="b" l="l" r="r" t="t"/>
              <a:pathLst>
                <a:path extrusionOk="0" h="132428" w="10238">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60"/>
            <p:cNvSpPr/>
            <p:nvPr/>
          </p:nvSpPr>
          <p:spPr>
            <a:xfrm>
              <a:off x="8254727" y="-90700"/>
              <a:ext cx="97098" cy="1260383"/>
            </a:xfrm>
            <a:custGeom>
              <a:rect b="b" l="l" r="r" t="t"/>
              <a:pathLst>
                <a:path extrusionOk="0" h="132428" w="10202">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4" name="Shape 194"/>
        <p:cNvGrpSpPr/>
        <p:nvPr/>
      </p:nvGrpSpPr>
      <p:grpSpPr>
        <a:xfrm>
          <a:off x="0" y="0"/>
          <a:ext cx="0" cy="0"/>
          <a:chOff x="0" y="0"/>
          <a:chExt cx="0" cy="0"/>
        </a:xfrm>
      </p:grpSpPr>
      <p:sp>
        <p:nvSpPr>
          <p:cNvPr id="195" name="Google Shape;195;p48"/>
          <p:cNvSpPr/>
          <p:nvPr/>
        </p:nvSpPr>
        <p:spPr>
          <a:xfrm>
            <a:off x="165600" y="165450"/>
            <a:ext cx="8812800" cy="4812600"/>
          </a:xfrm>
          <a:prstGeom prst="rect">
            <a:avLst/>
          </a:prstGeom>
          <a:solidFill>
            <a:srgbClr val="FFFFFF">
              <a:alpha val="400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6" name="Google Shape;196;p48"/>
          <p:cNvGrpSpPr/>
          <p:nvPr/>
        </p:nvGrpSpPr>
        <p:grpSpPr>
          <a:xfrm>
            <a:off x="165600" y="165450"/>
            <a:ext cx="721727" cy="306900"/>
            <a:chOff x="165600" y="165450"/>
            <a:chExt cx="721727" cy="306900"/>
          </a:xfrm>
        </p:grpSpPr>
        <p:sp>
          <p:nvSpPr>
            <p:cNvPr id="197" name="Google Shape;197;p48"/>
            <p:cNvSpPr/>
            <p:nvPr/>
          </p:nvSpPr>
          <p:spPr>
            <a:xfrm>
              <a:off x="235977" y="235827"/>
              <a:ext cx="166200" cy="1662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48"/>
            <p:cNvSpPr/>
            <p:nvPr/>
          </p:nvSpPr>
          <p:spPr>
            <a:xfrm>
              <a:off x="165600" y="165450"/>
              <a:ext cx="306900" cy="306900"/>
            </a:xfrm>
            <a:prstGeom prst="mathMultiply">
              <a:avLst>
                <a:gd fmla="val 0" name="adj1"/>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48"/>
            <p:cNvSpPr/>
            <p:nvPr/>
          </p:nvSpPr>
          <p:spPr>
            <a:xfrm>
              <a:off x="478552" y="235827"/>
              <a:ext cx="166200" cy="1662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48"/>
            <p:cNvSpPr/>
            <p:nvPr/>
          </p:nvSpPr>
          <p:spPr>
            <a:xfrm>
              <a:off x="721127" y="235802"/>
              <a:ext cx="166200" cy="1662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48"/>
            <p:cNvSpPr/>
            <p:nvPr/>
          </p:nvSpPr>
          <p:spPr>
            <a:xfrm rot="-8100000">
              <a:off x="766461" y="263602"/>
              <a:ext cx="75519" cy="75943"/>
            </a:xfrm>
            <a:prstGeom prst="halfFrame">
              <a:avLst>
                <a:gd fmla="val 0" name="adj1"/>
                <a:gd fmla="val 0" name="adj2"/>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2" name="Google Shape;202;p48"/>
            <p:cNvCxnSpPr/>
            <p:nvPr/>
          </p:nvCxnSpPr>
          <p:spPr>
            <a:xfrm>
              <a:off x="498502" y="318927"/>
              <a:ext cx="126300" cy="0"/>
            </a:xfrm>
            <a:prstGeom prst="straightConnector1">
              <a:avLst/>
            </a:prstGeom>
            <a:noFill/>
            <a:ln cap="flat" cmpd="sng" w="9525">
              <a:solidFill>
                <a:schemeClr val="dk1"/>
              </a:solidFill>
              <a:prstDash val="solid"/>
              <a:round/>
              <a:headEnd len="sm" w="sm" type="none"/>
              <a:tailEnd len="sm" w="sm" type="none"/>
            </a:ln>
          </p:spPr>
        </p:cxnSp>
      </p:grpSp>
      <p:sp>
        <p:nvSpPr>
          <p:cNvPr id="203" name="Google Shape;203;p48"/>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04" name="Google Shape;204;p48"/>
          <p:cNvSpPr txBox="1"/>
          <p:nvPr>
            <p:ph idx="1" type="subTitle"/>
          </p:nvPr>
        </p:nvSpPr>
        <p:spPr>
          <a:xfrm>
            <a:off x="4966920" y="2701625"/>
            <a:ext cx="2818800" cy="1348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05" name="Google Shape;205;p48"/>
          <p:cNvSpPr txBox="1"/>
          <p:nvPr>
            <p:ph idx="2" type="subTitle"/>
          </p:nvPr>
        </p:nvSpPr>
        <p:spPr>
          <a:xfrm>
            <a:off x="1358275" y="2701625"/>
            <a:ext cx="2818800" cy="1348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06" name="Google Shape;206;p48"/>
          <p:cNvSpPr txBox="1"/>
          <p:nvPr>
            <p:ph idx="3" type="subTitle"/>
          </p:nvPr>
        </p:nvSpPr>
        <p:spPr>
          <a:xfrm>
            <a:off x="1358275" y="2305925"/>
            <a:ext cx="2818800" cy="471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Space Grotesk"/>
              <a:buNone/>
              <a:defRPr b="1" sz="1800">
                <a:solidFill>
                  <a:schemeClr val="dk1"/>
                </a:solidFill>
                <a:latin typeface="Space Grotesk"/>
                <a:ea typeface="Space Grotesk"/>
                <a:cs typeface="Space Grotesk"/>
                <a:sym typeface="Space Grotesk"/>
              </a:defRPr>
            </a:lvl1pPr>
            <a:lvl2pPr lvl="1"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2pPr>
            <a:lvl3pPr lvl="2"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3pPr>
            <a:lvl4pPr lvl="3"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4pPr>
            <a:lvl5pPr lvl="4"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5pPr>
            <a:lvl6pPr lvl="5"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6pPr>
            <a:lvl7pPr lvl="6"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7pPr>
            <a:lvl8pPr lvl="7"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8pPr>
            <a:lvl9pPr lvl="8"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9pPr>
          </a:lstStyle>
          <a:p/>
        </p:txBody>
      </p:sp>
      <p:sp>
        <p:nvSpPr>
          <p:cNvPr id="207" name="Google Shape;207;p48"/>
          <p:cNvSpPr txBox="1"/>
          <p:nvPr>
            <p:ph idx="4" type="subTitle"/>
          </p:nvPr>
        </p:nvSpPr>
        <p:spPr>
          <a:xfrm>
            <a:off x="4966914" y="2305925"/>
            <a:ext cx="2818800" cy="471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Space Grotesk"/>
              <a:buNone/>
              <a:defRPr b="1" sz="1800">
                <a:solidFill>
                  <a:schemeClr val="dk1"/>
                </a:solidFill>
                <a:latin typeface="Space Grotesk"/>
                <a:ea typeface="Space Grotesk"/>
                <a:cs typeface="Space Grotesk"/>
                <a:sym typeface="Space Grotesk"/>
              </a:defRPr>
            </a:lvl1pPr>
            <a:lvl2pPr lvl="1"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2pPr>
            <a:lvl3pPr lvl="2"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3pPr>
            <a:lvl4pPr lvl="3"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4pPr>
            <a:lvl5pPr lvl="4"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5pPr>
            <a:lvl6pPr lvl="5"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6pPr>
            <a:lvl7pPr lvl="6"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7pPr>
            <a:lvl8pPr lvl="7"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8pPr>
            <a:lvl9pPr lvl="8"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9pPr>
          </a:lstStyle>
          <a:p/>
        </p:txBody>
      </p:sp>
      <p:pic>
        <p:nvPicPr>
          <p:cNvPr id="208" name="Google Shape;208;p48"/>
          <p:cNvPicPr preferRelativeResize="0"/>
          <p:nvPr/>
        </p:nvPicPr>
        <p:blipFill rotWithShape="1">
          <a:blip r:embed="rId2">
            <a:alphaModFix/>
          </a:blip>
          <a:srcRect b="0" l="0" r="0" t="0"/>
          <a:stretch/>
        </p:blipFill>
        <p:spPr>
          <a:xfrm>
            <a:off x="7785728" y="790050"/>
            <a:ext cx="3484151" cy="3620275"/>
          </a:xfrm>
          <a:prstGeom prst="rect">
            <a:avLst/>
          </a:prstGeom>
          <a:noFill/>
          <a:ln>
            <a:noFill/>
          </a:ln>
        </p:spPr>
      </p:pic>
      <p:grpSp>
        <p:nvGrpSpPr>
          <p:cNvPr id="209" name="Google Shape;209;p48"/>
          <p:cNvGrpSpPr/>
          <p:nvPr/>
        </p:nvGrpSpPr>
        <p:grpSpPr>
          <a:xfrm rot="-5400000">
            <a:off x="8878127" y="-90700"/>
            <a:ext cx="352108" cy="1260383"/>
            <a:chOff x="8254727" y="-90700"/>
            <a:chExt cx="352108" cy="1260383"/>
          </a:xfrm>
        </p:grpSpPr>
        <p:sp>
          <p:nvSpPr>
            <p:cNvPr id="210" name="Google Shape;210;p48"/>
            <p:cNvSpPr/>
            <p:nvPr/>
          </p:nvSpPr>
          <p:spPr>
            <a:xfrm>
              <a:off x="8509395" y="-90700"/>
              <a:ext cx="97440" cy="1260383"/>
            </a:xfrm>
            <a:custGeom>
              <a:rect b="b" l="l" r="r" t="t"/>
              <a:pathLst>
                <a:path extrusionOk="0" h="132428" w="10238">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48"/>
            <p:cNvSpPr/>
            <p:nvPr/>
          </p:nvSpPr>
          <p:spPr>
            <a:xfrm>
              <a:off x="8381885" y="-90700"/>
              <a:ext cx="97440" cy="1260383"/>
            </a:xfrm>
            <a:custGeom>
              <a:rect b="b" l="l" r="r" t="t"/>
              <a:pathLst>
                <a:path extrusionOk="0" h="132428" w="10238">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48"/>
            <p:cNvSpPr/>
            <p:nvPr/>
          </p:nvSpPr>
          <p:spPr>
            <a:xfrm>
              <a:off x="8254727" y="-90700"/>
              <a:ext cx="97098" cy="1260383"/>
            </a:xfrm>
            <a:custGeom>
              <a:rect b="b" l="l" r="r" t="t"/>
              <a:pathLst>
                <a:path extrusionOk="0" h="132428" w="10202">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3" name="Google Shape;213;p48"/>
          <p:cNvGrpSpPr/>
          <p:nvPr/>
        </p:nvGrpSpPr>
        <p:grpSpPr>
          <a:xfrm rot="10800000">
            <a:off x="713225" y="4509373"/>
            <a:ext cx="436989" cy="189261"/>
            <a:chOff x="713225" y="4487573"/>
            <a:chExt cx="436989" cy="189261"/>
          </a:xfrm>
        </p:grpSpPr>
        <p:sp>
          <p:nvSpPr>
            <p:cNvPr id="214" name="Google Shape;214;p48"/>
            <p:cNvSpPr/>
            <p:nvPr/>
          </p:nvSpPr>
          <p:spPr>
            <a:xfrm>
              <a:off x="713225" y="4487573"/>
              <a:ext cx="189193" cy="189261"/>
            </a:xfrm>
            <a:custGeom>
              <a:rect b="b" l="l" r="r" t="t"/>
              <a:pathLst>
                <a:path extrusionOk="0" h="32119" w="32121">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48"/>
            <p:cNvSpPr/>
            <p:nvPr/>
          </p:nvSpPr>
          <p:spPr>
            <a:xfrm>
              <a:off x="961021" y="4487573"/>
              <a:ext cx="189193" cy="189261"/>
            </a:xfrm>
            <a:custGeom>
              <a:rect b="b" l="l" r="r" t="t"/>
              <a:pathLst>
                <a:path extrusionOk="0" h="32119" w="32121">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16" name="Shape 216"/>
        <p:cNvGrpSpPr/>
        <p:nvPr/>
      </p:nvGrpSpPr>
      <p:grpSpPr>
        <a:xfrm>
          <a:off x="0" y="0"/>
          <a:ext cx="0" cy="0"/>
          <a:chOff x="0" y="0"/>
          <a:chExt cx="0" cy="0"/>
        </a:xfrm>
      </p:grpSpPr>
      <p:sp>
        <p:nvSpPr>
          <p:cNvPr id="217" name="Google Shape;217;p50"/>
          <p:cNvSpPr/>
          <p:nvPr/>
        </p:nvSpPr>
        <p:spPr>
          <a:xfrm>
            <a:off x="165600" y="165450"/>
            <a:ext cx="8812800" cy="4812600"/>
          </a:xfrm>
          <a:prstGeom prst="rect">
            <a:avLst/>
          </a:prstGeom>
          <a:solidFill>
            <a:srgbClr val="FFFFFF">
              <a:alpha val="400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8" name="Google Shape;218;p50"/>
          <p:cNvGrpSpPr/>
          <p:nvPr/>
        </p:nvGrpSpPr>
        <p:grpSpPr>
          <a:xfrm>
            <a:off x="165600" y="165450"/>
            <a:ext cx="721727" cy="306900"/>
            <a:chOff x="165600" y="165450"/>
            <a:chExt cx="721727" cy="306900"/>
          </a:xfrm>
        </p:grpSpPr>
        <p:sp>
          <p:nvSpPr>
            <p:cNvPr id="219" name="Google Shape;219;p50"/>
            <p:cNvSpPr/>
            <p:nvPr/>
          </p:nvSpPr>
          <p:spPr>
            <a:xfrm>
              <a:off x="235977" y="235827"/>
              <a:ext cx="166200" cy="1662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50"/>
            <p:cNvSpPr/>
            <p:nvPr/>
          </p:nvSpPr>
          <p:spPr>
            <a:xfrm>
              <a:off x="165600" y="165450"/>
              <a:ext cx="306900" cy="306900"/>
            </a:xfrm>
            <a:prstGeom prst="mathMultiply">
              <a:avLst>
                <a:gd fmla="val 0" name="adj1"/>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50"/>
            <p:cNvSpPr/>
            <p:nvPr/>
          </p:nvSpPr>
          <p:spPr>
            <a:xfrm>
              <a:off x="478552" y="235827"/>
              <a:ext cx="166200" cy="1662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50"/>
            <p:cNvSpPr/>
            <p:nvPr/>
          </p:nvSpPr>
          <p:spPr>
            <a:xfrm>
              <a:off x="721127" y="235802"/>
              <a:ext cx="166200" cy="1662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50"/>
            <p:cNvSpPr/>
            <p:nvPr/>
          </p:nvSpPr>
          <p:spPr>
            <a:xfrm rot="-8100000">
              <a:off x="766461" y="263602"/>
              <a:ext cx="75519" cy="75943"/>
            </a:xfrm>
            <a:prstGeom prst="halfFrame">
              <a:avLst>
                <a:gd fmla="val 0" name="adj1"/>
                <a:gd fmla="val 0" name="adj2"/>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4" name="Google Shape;224;p50"/>
            <p:cNvCxnSpPr/>
            <p:nvPr/>
          </p:nvCxnSpPr>
          <p:spPr>
            <a:xfrm>
              <a:off x="498502" y="318927"/>
              <a:ext cx="126300" cy="0"/>
            </a:xfrm>
            <a:prstGeom prst="straightConnector1">
              <a:avLst/>
            </a:prstGeom>
            <a:noFill/>
            <a:ln cap="flat" cmpd="sng" w="9525">
              <a:solidFill>
                <a:schemeClr val="dk1"/>
              </a:solidFill>
              <a:prstDash val="solid"/>
              <a:round/>
              <a:headEnd len="sm" w="sm" type="none"/>
              <a:tailEnd len="sm" w="sm" type="none"/>
            </a:ln>
          </p:spPr>
        </p:cxnSp>
      </p:grpSp>
      <p:sp>
        <p:nvSpPr>
          <p:cNvPr id="225" name="Google Shape;225;p50"/>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6" name="Google Shape;226;p50"/>
          <p:cNvSpPr txBox="1"/>
          <p:nvPr>
            <p:ph idx="1" type="subTitle"/>
          </p:nvPr>
        </p:nvSpPr>
        <p:spPr>
          <a:xfrm>
            <a:off x="1133926" y="1666975"/>
            <a:ext cx="3115800" cy="1136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27" name="Google Shape;227;p50"/>
          <p:cNvSpPr txBox="1"/>
          <p:nvPr>
            <p:ph idx="2" type="subTitle"/>
          </p:nvPr>
        </p:nvSpPr>
        <p:spPr>
          <a:xfrm>
            <a:off x="4894256" y="1666975"/>
            <a:ext cx="3115800" cy="1136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28" name="Google Shape;228;p50"/>
          <p:cNvSpPr txBox="1"/>
          <p:nvPr>
            <p:ph idx="3" type="subTitle"/>
          </p:nvPr>
        </p:nvSpPr>
        <p:spPr>
          <a:xfrm>
            <a:off x="1133925" y="3396200"/>
            <a:ext cx="3115800" cy="12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29" name="Google Shape;229;p50"/>
          <p:cNvSpPr txBox="1"/>
          <p:nvPr>
            <p:ph idx="4" type="subTitle"/>
          </p:nvPr>
        </p:nvSpPr>
        <p:spPr>
          <a:xfrm>
            <a:off x="4894256" y="3396200"/>
            <a:ext cx="3115800" cy="12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30" name="Google Shape;230;p50"/>
          <p:cNvSpPr txBox="1"/>
          <p:nvPr>
            <p:ph idx="5" type="subTitle"/>
          </p:nvPr>
        </p:nvSpPr>
        <p:spPr>
          <a:xfrm>
            <a:off x="1133926" y="1271275"/>
            <a:ext cx="3115800" cy="471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Space Grotesk"/>
              <a:buNone/>
              <a:defRPr b="1" sz="1800">
                <a:solidFill>
                  <a:schemeClr val="dk1"/>
                </a:solidFill>
                <a:latin typeface="Space Grotesk"/>
                <a:ea typeface="Space Grotesk"/>
                <a:cs typeface="Space Grotesk"/>
                <a:sym typeface="Space Grotesk"/>
              </a:defRPr>
            </a:lvl1pPr>
            <a:lvl2pPr lvl="1"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2pPr>
            <a:lvl3pPr lvl="2"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3pPr>
            <a:lvl4pPr lvl="3"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4pPr>
            <a:lvl5pPr lvl="4"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5pPr>
            <a:lvl6pPr lvl="5"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6pPr>
            <a:lvl7pPr lvl="6"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7pPr>
            <a:lvl8pPr lvl="7"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8pPr>
            <a:lvl9pPr lvl="8"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9pPr>
          </a:lstStyle>
          <a:p/>
        </p:txBody>
      </p:sp>
      <p:sp>
        <p:nvSpPr>
          <p:cNvPr id="231" name="Google Shape;231;p50"/>
          <p:cNvSpPr txBox="1"/>
          <p:nvPr>
            <p:ph idx="6" type="subTitle"/>
          </p:nvPr>
        </p:nvSpPr>
        <p:spPr>
          <a:xfrm>
            <a:off x="1133926" y="3008175"/>
            <a:ext cx="3115800" cy="471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Space Grotesk"/>
              <a:buNone/>
              <a:defRPr b="1" sz="1800">
                <a:solidFill>
                  <a:schemeClr val="dk1"/>
                </a:solidFill>
                <a:latin typeface="Space Grotesk"/>
                <a:ea typeface="Space Grotesk"/>
                <a:cs typeface="Space Grotesk"/>
                <a:sym typeface="Space Grotesk"/>
              </a:defRPr>
            </a:lvl1pPr>
            <a:lvl2pPr lvl="1"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2pPr>
            <a:lvl3pPr lvl="2"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3pPr>
            <a:lvl4pPr lvl="3"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4pPr>
            <a:lvl5pPr lvl="4"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5pPr>
            <a:lvl6pPr lvl="5"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6pPr>
            <a:lvl7pPr lvl="6"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7pPr>
            <a:lvl8pPr lvl="7"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8pPr>
            <a:lvl9pPr lvl="8"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9pPr>
          </a:lstStyle>
          <a:p/>
        </p:txBody>
      </p:sp>
      <p:sp>
        <p:nvSpPr>
          <p:cNvPr id="232" name="Google Shape;232;p50"/>
          <p:cNvSpPr txBox="1"/>
          <p:nvPr>
            <p:ph idx="7" type="subTitle"/>
          </p:nvPr>
        </p:nvSpPr>
        <p:spPr>
          <a:xfrm>
            <a:off x="4894230" y="1271275"/>
            <a:ext cx="3115800" cy="471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Space Grotesk"/>
              <a:buNone/>
              <a:defRPr b="1" sz="1800">
                <a:solidFill>
                  <a:schemeClr val="dk1"/>
                </a:solidFill>
                <a:latin typeface="Space Grotesk"/>
                <a:ea typeface="Space Grotesk"/>
                <a:cs typeface="Space Grotesk"/>
                <a:sym typeface="Space Grotesk"/>
              </a:defRPr>
            </a:lvl1pPr>
            <a:lvl2pPr lvl="1"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2pPr>
            <a:lvl3pPr lvl="2"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3pPr>
            <a:lvl4pPr lvl="3"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4pPr>
            <a:lvl5pPr lvl="4"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5pPr>
            <a:lvl6pPr lvl="5"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6pPr>
            <a:lvl7pPr lvl="6"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7pPr>
            <a:lvl8pPr lvl="7"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8pPr>
            <a:lvl9pPr lvl="8"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9pPr>
          </a:lstStyle>
          <a:p/>
        </p:txBody>
      </p:sp>
      <p:sp>
        <p:nvSpPr>
          <p:cNvPr id="233" name="Google Shape;233;p50"/>
          <p:cNvSpPr txBox="1"/>
          <p:nvPr>
            <p:ph idx="8" type="subTitle"/>
          </p:nvPr>
        </p:nvSpPr>
        <p:spPr>
          <a:xfrm>
            <a:off x="4894230" y="3008175"/>
            <a:ext cx="3115800" cy="471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Space Grotesk"/>
              <a:buNone/>
              <a:defRPr b="1" sz="1800">
                <a:solidFill>
                  <a:schemeClr val="dk1"/>
                </a:solidFill>
                <a:latin typeface="Space Grotesk"/>
                <a:ea typeface="Space Grotesk"/>
                <a:cs typeface="Space Grotesk"/>
                <a:sym typeface="Space Grotesk"/>
              </a:defRPr>
            </a:lvl1pPr>
            <a:lvl2pPr lvl="1"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2pPr>
            <a:lvl3pPr lvl="2"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3pPr>
            <a:lvl4pPr lvl="3"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4pPr>
            <a:lvl5pPr lvl="4"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5pPr>
            <a:lvl6pPr lvl="5"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6pPr>
            <a:lvl7pPr lvl="6"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7pPr>
            <a:lvl8pPr lvl="7"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8pPr>
            <a:lvl9pPr lvl="8"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9pPr>
          </a:lstStyle>
          <a:p/>
        </p:txBody>
      </p:sp>
      <p:grpSp>
        <p:nvGrpSpPr>
          <p:cNvPr id="234" name="Google Shape;234;p50"/>
          <p:cNvGrpSpPr/>
          <p:nvPr/>
        </p:nvGrpSpPr>
        <p:grpSpPr>
          <a:xfrm>
            <a:off x="-590198" y="1743187"/>
            <a:ext cx="1303432" cy="1303432"/>
            <a:chOff x="-146075" y="3670850"/>
            <a:chExt cx="2493175" cy="2493175"/>
          </a:xfrm>
        </p:grpSpPr>
        <p:sp>
          <p:nvSpPr>
            <p:cNvPr id="235" name="Google Shape;235;p50"/>
            <p:cNvSpPr/>
            <p:nvPr/>
          </p:nvSpPr>
          <p:spPr>
            <a:xfrm>
              <a:off x="-146075" y="3670850"/>
              <a:ext cx="2493175" cy="2493175"/>
            </a:xfrm>
            <a:custGeom>
              <a:rect b="b" l="l" r="r" t="t"/>
              <a:pathLst>
                <a:path extrusionOk="0" h="99727" w="99727">
                  <a:moveTo>
                    <a:pt x="49847" y="1135"/>
                  </a:moveTo>
                  <a:cubicBezTo>
                    <a:pt x="76711" y="1135"/>
                    <a:pt x="98592" y="22983"/>
                    <a:pt x="98592" y="49880"/>
                  </a:cubicBezTo>
                  <a:cubicBezTo>
                    <a:pt x="98592" y="76743"/>
                    <a:pt x="76711" y="98592"/>
                    <a:pt x="49847" y="98592"/>
                  </a:cubicBezTo>
                  <a:cubicBezTo>
                    <a:pt x="22983" y="98592"/>
                    <a:pt x="1100" y="76743"/>
                    <a:pt x="1100" y="49880"/>
                  </a:cubicBezTo>
                  <a:cubicBezTo>
                    <a:pt x="1100" y="22983"/>
                    <a:pt x="22983" y="1135"/>
                    <a:pt x="49847" y="1135"/>
                  </a:cubicBezTo>
                  <a:close/>
                  <a:moveTo>
                    <a:pt x="49847" y="0"/>
                  </a:moveTo>
                  <a:cubicBezTo>
                    <a:pt x="22365" y="0"/>
                    <a:pt x="0" y="22365"/>
                    <a:pt x="0" y="49880"/>
                  </a:cubicBezTo>
                  <a:cubicBezTo>
                    <a:pt x="0" y="77362"/>
                    <a:pt x="22365" y="99727"/>
                    <a:pt x="49847" y="99727"/>
                  </a:cubicBezTo>
                  <a:cubicBezTo>
                    <a:pt x="77329" y="99727"/>
                    <a:pt x="99727" y="77362"/>
                    <a:pt x="99727" y="49880"/>
                  </a:cubicBezTo>
                  <a:cubicBezTo>
                    <a:pt x="99727" y="22365"/>
                    <a:pt x="77329" y="0"/>
                    <a:pt x="4984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50"/>
            <p:cNvSpPr/>
            <p:nvPr/>
          </p:nvSpPr>
          <p:spPr>
            <a:xfrm>
              <a:off x="54050" y="3870975"/>
              <a:ext cx="2092100" cy="2092925"/>
            </a:xfrm>
            <a:custGeom>
              <a:rect b="b" l="l" r="r" t="t"/>
              <a:pathLst>
                <a:path extrusionOk="0" h="83717" w="83684">
                  <a:moveTo>
                    <a:pt x="41842" y="1133"/>
                  </a:moveTo>
                  <a:cubicBezTo>
                    <a:pt x="64309" y="1133"/>
                    <a:pt x="82584" y="19408"/>
                    <a:pt x="82584" y="41875"/>
                  </a:cubicBezTo>
                  <a:cubicBezTo>
                    <a:pt x="82584" y="64308"/>
                    <a:pt x="64309" y="82584"/>
                    <a:pt x="41842" y="82584"/>
                  </a:cubicBezTo>
                  <a:cubicBezTo>
                    <a:pt x="19376" y="82584"/>
                    <a:pt x="1133" y="64308"/>
                    <a:pt x="1133" y="41875"/>
                  </a:cubicBezTo>
                  <a:cubicBezTo>
                    <a:pt x="1133" y="19408"/>
                    <a:pt x="19376" y="1133"/>
                    <a:pt x="41842" y="1133"/>
                  </a:cubicBezTo>
                  <a:close/>
                  <a:moveTo>
                    <a:pt x="41842" y="0"/>
                  </a:moveTo>
                  <a:cubicBezTo>
                    <a:pt x="18757" y="0"/>
                    <a:pt x="1" y="18790"/>
                    <a:pt x="1" y="41875"/>
                  </a:cubicBezTo>
                  <a:cubicBezTo>
                    <a:pt x="1" y="64927"/>
                    <a:pt x="18757" y="83716"/>
                    <a:pt x="41842" y="83716"/>
                  </a:cubicBezTo>
                  <a:cubicBezTo>
                    <a:pt x="64927" y="83716"/>
                    <a:pt x="83683" y="64927"/>
                    <a:pt x="83683" y="41875"/>
                  </a:cubicBezTo>
                  <a:cubicBezTo>
                    <a:pt x="83683" y="18790"/>
                    <a:pt x="64927" y="0"/>
                    <a:pt x="418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50"/>
            <p:cNvSpPr/>
            <p:nvPr/>
          </p:nvSpPr>
          <p:spPr>
            <a:xfrm>
              <a:off x="254125" y="4071925"/>
              <a:ext cx="1691875" cy="1691000"/>
            </a:xfrm>
            <a:custGeom>
              <a:rect b="b" l="l" r="r" t="t"/>
              <a:pathLst>
                <a:path extrusionOk="0" h="67640" w="67675">
                  <a:moveTo>
                    <a:pt x="33839" y="1133"/>
                  </a:moveTo>
                  <a:cubicBezTo>
                    <a:pt x="51873" y="1133"/>
                    <a:pt x="66543" y="15803"/>
                    <a:pt x="66543" y="33837"/>
                  </a:cubicBezTo>
                  <a:cubicBezTo>
                    <a:pt x="66543" y="51873"/>
                    <a:pt x="51873" y="66540"/>
                    <a:pt x="33839" y="66540"/>
                  </a:cubicBezTo>
                  <a:cubicBezTo>
                    <a:pt x="15803" y="66540"/>
                    <a:pt x="1136" y="51873"/>
                    <a:pt x="1136" y="33837"/>
                  </a:cubicBezTo>
                  <a:cubicBezTo>
                    <a:pt x="1136" y="15803"/>
                    <a:pt x="15803" y="1133"/>
                    <a:pt x="33839" y="1133"/>
                  </a:cubicBezTo>
                  <a:close/>
                  <a:moveTo>
                    <a:pt x="33839" y="1"/>
                  </a:moveTo>
                  <a:cubicBezTo>
                    <a:pt x="15184" y="1"/>
                    <a:pt x="1" y="15185"/>
                    <a:pt x="1" y="33837"/>
                  </a:cubicBezTo>
                  <a:cubicBezTo>
                    <a:pt x="1" y="52492"/>
                    <a:pt x="15184" y="67640"/>
                    <a:pt x="33839" y="67640"/>
                  </a:cubicBezTo>
                  <a:cubicBezTo>
                    <a:pt x="52491" y="67640"/>
                    <a:pt x="67675" y="52492"/>
                    <a:pt x="67675" y="33837"/>
                  </a:cubicBezTo>
                  <a:cubicBezTo>
                    <a:pt x="67675" y="15185"/>
                    <a:pt x="52491" y="1"/>
                    <a:pt x="3383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50"/>
            <p:cNvSpPr/>
            <p:nvPr/>
          </p:nvSpPr>
          <p:spPr>
            <a:xfrm>
              <a:off x="455075" y="4272000"/>
              <a:ext cx="1289975" cy="1290850"/>
            </a:xfrm>
            <a:custGeom>
              <a:rect b="b" l="l" r="r" t="t"/>
              <a:pathLst>
                <a:path extrusionOk="0" h="51634" w="51599">
                  <a:moveTo>
                    <a:pt x="25801" y="1136"/>
                  </a:moveTo>
                  <a:cubicBezTo>
                    <a:pt x="39405" y="1136"/>
                    <a:pt x="50499" y="12197"/>
                    <a:pt x="50499" y="25834"/>
                  </a:cubicBezTo>
                  <a:cubicBezTo>
                    <a:pt x="50499" y="39437"/>
                    <a:pt x="39405" y="50499"/>
                    <a:pt x="25801" y="50499"/>
                  </a:cubicBezTo>
                  <a:cubicBezTo>
                    <a:pt x="12197" y="50499"/>
                    <a:pt x="1100" y="39437"/>
                    <a:pt x="1100" y="25834"/>
                  </a:cubicBezTo>
                  <a:cubicBezTo>
                    <a:pt x="1100" y="12197"/>
                    <a:pt x="12197" y="1136"/>
                    <a:pt x="25801" y="1136"/>
                  </a:cubicBezTo>
                  <a:close/>
                  <a:moveTo>
                    <a:pt x="25801" y="1"/>
                  </a:moveTo>
                  <a:cubicBezTo>
                    <a:pt x="11579" y="1"/>
                    <a:pt x="1" y="11579"/>
                    <a:pt x="1" y="25834"/>
                  </a:cubicBezTo>
                  <a:cubicBezTo>
                    <a:pt x="1" y="40056"/>
                    <a:pt x="11579" y="51634"/>
                    <a:pt x="25801" y="51634"/>
                  </a:cubicBezTo>
                  <a:cubicBezTo>
                    <a:pt x="40023" y="51634"/>
                    <a:pt x="51598" y="40056"/>
                    <a:pt x="51598" y="25834"/>
                  </a:cubicBezTo>
                  <a:cubicBezTo>
                    <a:pt x="51598" y="11579"/>
                    <a:pt x="40023" y="1"/>
                    <a:pt x="258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39" name="Google Shape;239;p50"/>
          <p:cNvPicPr preferRelativeResize="0"/>
          <p:nvPr/>
        </p:nvPicPr>
        <p:blipFill rotWithShape="1">
          <a:blip r:embed="rId2">
            <a:alphaModFix amt="80000"/>
          </a:blip>
          <a:srcRect b="0" l="0" r="0" t="0"/>
          <a:stretch/>
        </p:blipFill>
        <p:spPr>
          <a:xfrm>
            <a:off x="7820903" y="2015313"/>
            <a:ext cx="3484151" cy="3620275"/>
          </a:xfrm>
          <a:prstGeom prst="rect">
            <a:avLst/>
          </a:prstGeom>
          <a:noFill/>
          <a:ln>
            <a:noFill/>
          </a:ln>
        </p:spPr>
      </p:pic>
      <p:grpSp>
        <p:nvGrpSpPr>
          <p:cNvPr id="240" name="Google Shape;240;p50"/>
          <p:cNvGrpSpPr/>
          <p:nvPr/>
        </p:nvGrpSpPr>
        <p:grpSpPr>
          <a:xfrm rot="5400000">
            <a:off x="8306900" y="663373"/>
            <a:ext cx="436989" cy="189261"/>
            <a:chOff x="713225" y="4487573"/>
            <a:chExt cx="436989" cy="189261"/>
          </a:xfrm>
        </p:grpSpPr>
        <p:sp>
          <p:nvSpPr>
            <p:cNvPr id="241" name="Google Shape;241;p50"/>
            <p:cNvSpPr/>
            <p:nvPr/>
          </p:nvSpPr>
          <p:spPr>
            <a:xfrm>
              <a:off x="713225" y="4487573"/>
              <a:ext cx="189193" cy="189261"/>
            </a:xfrm>
            <a:custGeom>
              <a:rect b="b" l="l" r="r" t="t"/>
              <a:pathLst>
                <a:path extrusionOk="0" h="32119" w="32121">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50"/>
            <p:cNvSpPr/>
            <p:nvPr/>
          </p:nvSpPr>
          <p:spPr>
            <a:xfrm>
              <a:off x="961021" y="4487573"/>
              <a:ext cx="189193" cy="189261"/>
            </a:xfrm>
            <a:custGeom>
              <a:rect b="b" l="l" r="r" t="t"/>
              <a:pathLst>
                <a:path extrusionOk="0" h="32119" w="32121">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43" name="Shape 243"/>
        <p:cNvGrpSpPr/>
        <p:nvPr/>
      </p:nvGrpSpPr>
      <p:grpSpPr>
        <a:xfrm>
          <a:off x="0" y="0"/>
          <a:ext cx="0" cy="0"/>
          <a:chOff x="0" y="0"/>
          <a:chExt cx="0" cy="0"/>
        </a:xfrm>
      </p:grpSpPr>
      <p:sp>
        <p:nvSpPr>
          <p:cNvPr id="244" name="Google Shape;244;p51"/>
          <p:cNvSpPr/>
          <p:nvPr/>
        </p:nvSpPr>
        <p:spPr>
          <a:xfrm>
            <a:off x="165600" y="165450"/>
            <a:ext cx="8812800" cy="4812600"/>
          </a:xfrm>
          <a:prstGeom prst="rect">
            <a:avLst/>
          </a:prstGeom>
          <a:solidFill>
            <a:srgbClr val="FFFFFF">
              <a:alpha val="400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5" name="Google Shape;245;p51"/>
          <p:cNvGrpSpPr/>
          <p:nvPr/>
        </p:nvGrpSpPr>
        <p:grpSpPr>
          <a:xfrm>
            <a:off x="8744600" y="165450"/>
            <a:ext cx="233700" cy="4812600"/>
            <a:chOff x="8744600" y="165450"/>
            <a:chExt cx="233700" cy="4812600"/>
          </a:xfrm>
        </p:grpSpPr>
        <p:sp>
          <p:nvSpPr>
            <p:cNvPr id="246" name="Google Shape;246;p51"/>
            <p:cNvSpPr/>
            <p:nvPr/>
          </p:nvSpPr>
          <p:spPr>
            <a:xfrm>
              <a:off x="8744600" y="165450"/>
              <a:ext cx="233700" cy="48126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a:ea typeface="Barlow"/>
                <a:cs typeface="Barlow"/>
                <a:sym typeface="Barlow"/>
              </a:endParaRPr>
            </a:p>
          </p:txBody>
        </p:sp>
        <p:sp>
          <p:nvSpPr>
            <p:cNvPr id="247" name="Google Shape;247;p51"/>
            <p:cNvSpPr/>
            <p:nvPr/>
          </p:nvSpPr>
          <p:spPr>
            <a:xfrm>
              <a:off x="8744600" y="2675450"/>
              <a:ext cx="233700" cy="1152900"/>
            </a:xfrm>
            <a:prstGeom prst="rect">
              <a:avLst/>
            </a:prstGeom>
            <a:solidFill>
              <a:srgbClr val="EA4EE3">
                <a:alpha val="60784"/>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a:ea typeface="Barlow"/>
                <a:cs typeface="Barlow"/>
                <a:sym typeface="Barlow"/>
              </a:endParaRPr>
            </a:p>
          </p:txBody>
        </p:sp>
      </p:grpSp>
      <p:sp>
        <p:nvSpPr>
          <p:cNvPr id="248" name="Google Shape;248;p51"/>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49" name="Google Shape;249;p51"/>
          <p:cNvSpPr txBox="1"/>
          <p:nvPr>
            <p:ph idx="1" type="subTitle"/>
          </p:nvPr>
        </p:nvSpPr>
        <p:spPr>
          <a:xfrm>
            <a:off x="720000" y="1601074"/>
            <a:ext cx="2233500" cy="1252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50" name="Google Shape;250;p51"/>
          <p:cNvSpPr txBox="1"/>
          <p:nvPr>
            <p:ph idx="2" type="subTitle"/>
          </p:nvPr>
        </p:nvSpPr>
        <p:spPr>
          <a:xfrm>
            <a:off x="3455250" y="1601074"/>
            <a:ext cx="2233500" cy="1252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51" name="Google Shape;251;p51"/>
          <p:cNvSpPr txBox="1"/>
          <p:nvPr>
            <p:ph idx="3" type="subTitle"/>
          </p:nvPr>
        </p:nvSpPr>
        <p:spPr>
          <a:xfrm>
            <a:off x="720000" y="3440454"/>
            <a:ext cx="2233500" cy="116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52" name="Google Shape;252;p51"/>
          <p:cNvSpPr txBox="1"/>
          <p:nvPr>
            <p:ph idx="4" type="subTitle"/>
          </p:nvPr>
        </p:nvSpPr>
        <p:spPr>
          <a:xfrm>
            <a:off x="3455250" y="3440454"/>
            <a:ext cx="2233500" cy="116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53" name="Google Shape;253;p51"/>
          <p:cNvSpPr txBox="1"/>
          <p:nvPr>
            <p:ph idx="5" type="subTitle"/>
          </p:nvPr>
        </p:nvSpPr>
        <p:spPr>
          <a:xfrm>
            <a:off x="6190500" y="1601074"/>
            <a:ext cx="2233500" cy="1252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54" name="Google Shape;254;p51"/>
          <p:cNvSpPr txBox="1"/>
          <p:nvPr>
            <p:ph idx="6" type="subTitle"/>
          </p:nvPr>
        </p:nvSpPr>
        <p:spPr>
          <a:xfrm>
            <a:off x="6190500" y="3440454"/>
            <a:ext cx="2233500" cy="116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55" name="Google Shape;255;p51"/>
          <p:cNvSpPr txBox="1"/>
          <p:nvPr>
            <p:ph idx="7" type="subTitle"/>
          </p:nvPr>
        </p:nvSpPr>
        <p:spPr>
          <a:xfrm>
            <a:off x="720000" y="1132400"/>
            <a:ext cx="2233500" cy="471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Space Grotesk"/>
              <a:buNone/>
              <a:defRPr b="1" sz="1800">
                <a:solidFill>
                  <a:schemeClr val="dk1"/>
                </a:solidFill>
                <a:latin typeface="Space Grotesk"/>
                <a:ea typeface="Space Grotesk"/>
                <a:cs typeface="Space Grotesk"/>
                <a:sym typeface="Space Grotesk"/>
              </a:defRPr>
            </a:lvl1pPr>
            <a:lvl2pPr lvl="1"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2pPr>
            <a:lvl3pPr lvl="2"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3pPr>
            <a:lvl4pPr lvl="3"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4pPr>
            <a:lvl5pPr lvl="4"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5pPr>
            <a:lvl6pPr lvl="5"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6pPr>
            <a:lvl7pPr lvl="6"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7pPr>
            <a:lvl8pPr lvl="7"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8pPr>
            <a:lvl9pPr lvl="8"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9pPr>
          </a:lstStyle>
          <a:p/>
        </p:txBody>
      </p:sp>
      <p:sp>
        <p:nvSpPr>
          <p:cNvPr id="256" name="Google Shape;256;p51"/>
          <p:cNvSpPr txBox="1"/>
          <p:nvPr>
            <p:ph idx="8" type="subTitle"/>
          </p:nvPr>
        </p:nvSpPr>
        <p:spPr>
          <a:xfrm>
            <a:off x="3455250" y="1132400"/>
            <a:ext cx="2231100" cy="471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Space Grotesk"/>
              <a:buNone/>
              <a:defRPr b="1" sz="1800">
                <a:solidFill>
                  <a:schemeClr val="dk1"/>
                </a:solidFill>
                <a:latin typeface="Space Grotesk"/>
                <a:ea typeface="Space Grotesk"/>
                <a:cs typeface="Space Grotesk"/>
                <a:sym typeface="Space Grotesk"/>
              </a:defRPr>
            </a:lvl1pPr>
            <a:lvl2pPr lvl="1"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2pPr>
            <a:lvl3pPr lvl="2"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3pPr>
            <a:lvl4pPr lvl="3"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4pPr>
            <a:lvl5pPr lvl="4"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5pPr>
            <a:lvl6pPr lvl="5"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6pPr>
            <a:lvl7pPr lvl="6"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7pPr>
            <a:lvl8pPr lvl="7"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8pPr>
            <a:lvl9pPr lvl="8"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9pPr>
          </a:lstStyle>
          <a:p/>
        </p:txBody>
      </p:sp>
      <p:sp>
        <p:nvSpPr>
          <p:cNvPr id="257" name="Google Shape;257;p51"/>
          <p:cNvSpPr txBox="1"/>
          <p:nvPr>
            <p:ph idx="9" type="subTitle"/>
          </p:nvPr>
        </p:nvSpPr>
        <p:spPr>
          <a:xfrm>
            <a:off x="6190500" y="1132400"/>
            <a:ext cx="2231100" cy="471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Space Grotesk"/>
              <a:buNone/>
              <a:defRPr b="1" sz="1800">
                <a:solidFill>
                  <a:schemeClr val="dk1"/>
                </a:solidFill>
                <a:latin typeface="Space Grotesk"/>
                <a:ea typeface="Space Grotesk"/>
                <a:cs typeface="Space Grotesk"/>
                <a:sym typeface="Space Grotesk"/>
              </a:defRPr>
            </a:lvl1pPr>
            <a:lvl2pPr lvl="1"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2pPr>
            <a:lvl3pPr lvl="2"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3pPr>
            <a:lvl4pPr lvl="3"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4pPr>
            <a:lvl5pPr lvl="4"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5pPr>
            <a:lvl6pPr lvl="5"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6pPr>
            <a:lvl7pPr lvl="6"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7pPr>
            <a:lvl8pPr lvl="7"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8pPr>
            <a:lvl9pPr lvl="8"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9pPr>
          </a:lstStyle>
          <a:p/>
        </p:txBody>
      </p:sp>
      <p:sp>
        <p:nvSpPr>
          <p:cNvPr id="258" name="Google Shape;258;p51"/>
          <p:cNvSpPr txBox="1"/>
          <p:nvPr>
            <p:ph idx="13" type="subTitle"/>
          </p:nvPr>
        </p:nvSpPr>
        <p:spPr>
          <a:xfrm>
            <a:off x="720000" y="2968549"/>
            <a:ext cx="2233500" cy="471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Space Grotesk"/>
              <a:buNone/>
              <a:defRPr b="1" sz="1800">
                <a:solidFill>
                  <a:schemeClr val="dk1"/>
                </a:solidFill>
                <a:latin typeface="Space Grotesk"/>
                <a:ea typeface="Space Grotesk"/>
                <a:cs typeface="Space Grotesk"/>
                <a:sym typeface="Space Grotesk"/>
              </a:defRPr>
            </a:lvl1pPr>
            <a:lvl2pPr lvl="1"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2pPr>
            <a:lvl3pPr lvl="2"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3pPr>
            <a:lvl4pPr lvl="3"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4pPr>
            <a:lvl5pPr lvl="4"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5pPr>
            <a:lvl6pPr lvl="5"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6pPr>
            <a:lvl7pPr lvl="6"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7pPr>
            <a:lvl8pPr lvl="7"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8pPr>
            <a:lvl9pPr lvl="8"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9pPr>
          </a:lstStyle>
          <a:p/>
        </p:txBody>
      </p:sp>
      <p:sp>
        <p:nvSpPr>
          <p:cNvPr id="259" name="Google Shape;259;p51"/>
          <p:cNvSpPr txBox="1"/>
          <p:nvPr>
            <p:ph idx="14" type="subTitle"/>
          </p:nvPr>
        </p:nvSpPr>
        <p:spPr>
          <a:xfrm>
            <a:off x="3455250" y="2968555"/>
            <a:ext cx="2231100" cy="471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Space Grotesk"/>
              <a:buNone/>
              <a:defRPr b="1" sz="1800">
                <a:solidFill>
                  <a:schemeClr val="dk1"/>
                </a:solidFill>
                <a:latin typeface="Space Grotesk"/>
                <a:ea typeface="Space Grotesk"/>
                <a:cs typeface="Space Grotesk"/>
                <a:sym typeface="Space Grotesk"/>
              </a:defRPr>
            </a:lvl1pPr>
            <a:lvl2pPr lvl="1"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2pPr>
            <a:lvl3pPr lvl="2"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3pPr>
            <a:lvl4pPr lvl="3"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4pPr>
            <a:lvl5pPr lvl="4"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5pPr>
            <a:lvl6pPr lvl="5"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6pPr>
            <a:lvl7pPr lvl="6"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7pPr>
            <a:lvl8pPr lvl="7"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8pPr>
            <a:lvl9pPr lvl="8"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9pPr>
          </a:lstStyle>
          <a:p/>
        </p:txBody>
      </p:sp>
      <p:sp>
        <p:nvSpPr>
          <p:cNvPr id="260" name="Google Shape;260;p51"/>
          <p:cNvSpPr txBox="1"/>
          <p:nvPr>
            <p:ph idx="15" type="subTitle"/>
          </p:nvPr>
        </p:nvSpPr>
        <p:spPr>
          <a:xfrm>
            <a:off x="6190500" y="2968555"/>
            <a:ext cx="2231100" cy="471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Space Grotesk"/>
              <a:buNone/>
              <a:defRPr b="1" sz="1800">
                <a:solidFill>
                  <a:schemeClr val="dk1"/>
                </a:solidFill>
                <a:latin typeface="Space Grotesk"/>
                <a:ea typeface="Space Grotesk"/>
                <a:cs typeface="Space Grotesk"/>
                <a:sym typeface="Space Grotesk"/>
              </a:defRPr>
            </a:lvl1pPr>
            <a:lvl2pPr lvl="1"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2pPr>
            <a:lvl3pPr lvl="2"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3pPr>
            <a:lvl4pPr lvl="3"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4pPr>
            <a:lvl5pPr lvl="4"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5pPr>
            <a:lvl6pPr lvl="5"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6pPr>
            <a:lvl7pPr lvl="6"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7pPr>
            <a:lvl8pPr lvl="7"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8pPr>
            <a:lvl9pPr lvl="8"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9pPr>
          </a:lstStyle>
          <a:p/>
        </p:txBody>
      </p:sp>
      <p:pic>
        <p:nvPicPr>
          <p:cNvPr id="261" name="Google Shape;261;p51"/>
          <p:cNvPicPr preferRelativeResize="0"/>
          <p:nvPr/>
        </p:nvPicPr>
        <p:blipFill rotWithShape="1">
          <a:blip r:embed="rId2">
            <a:alphaModFix/>
          </a:blip>
          <a:srcRect b="0" l="0" r="0" t="0"/>
          <a:stretch/>
        </p:blipFill>
        <p:spPr>
          <a:xfrm>
            <a:off x="2105003" y="-2325687"/>
            <a:ext cx="3484151" cy="3620275"/>
          </a:xfrm>
          <a:prstGeom prst="rect">
            <a:avLst/>
          </a:prstGeom>
          <a:noFill/>
          <a:ln>
            <a:noFill/>
          </a:ln>
        </p:spPr>
      </p:pic>
      <p:grpSp>
        <p:nvGrpSpPr>
          <p:cNvPr id="262" name="Google Shape;262;p51"/>
          <p:cNvGrpSpPr/>
          <p:nvPr/>
        </p:nvGrpSpPr>
        <p:grpSpPr>
          <a:xfrm>
            <a:off x="537177" y="4603850"/>
            <a:ext cx="352108" cy="1260383"/>
            <a:chOff x="8254727" y="-90700"/>
            <a:chExt cx="352108" cy="1260383"/>
          </a:xfrm>
        </p:grpSpPr>
        <p:sp>
          <p:nvSpPr>
            <p:cNvPr id="263" name="Google Shape;263;p51"/>
            <p:cNvSpPr/>
            <p:nvPr/>
          </p:nvSpPr>
          <p:spPr>
            <a:xfrm>
              <a:off x="8509395" y="-90700"/>
              <a:ext cx="97440" cy="1260383"/>
            </a:xfrm>
            <a:custGeom>
              <a:rect b="b" l="l" r="r" t="t"/>
              <a:pathLst>
                <a:path extrusionOk="0" h="132428" w="10238">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51"/>
            <p:cNvSpPr/>
            <p:nvPr/>
          </p:nvSpPr>
          <p:spPr>
            <a:xfrm>
              <a:off x="8381885" y="-90700"/>
              <a:ext cx="97440" cy="1260383"/>
            </a:xfrm>
            <a:custGeom>
              <a:rect b="b" l="l" r="r" t="t"/>
              <a:pathLst>
                <a:path extrusionOk="0" h="132428" w="10238">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51"/>
            <p:cNvSpPr/>
            <p:nvPr/>
          </p:nvSpPr>
          <p:spPr>
            <a:xfrm>
              <a:off x="8254727" y="-90700"/>
              <a:ext cx="97098" cy="1260383"/>
            </a:xfrm>
            <a:custGeom>
              <a:rect b="b" l="l" r="r" t="t"/>
              <a:pathLst>
                <a:path extrusionOk="0" h="132428" w="10202">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66" name="Shape 266"/>
        <p:cNvGrpSpPr/>
        <p:nvPr/>
      </p:nvGrpSpPr>
      <p:grpSpPr>
        <a:xfrm>
          <a:off x="0" y="0"/>
          <a:ext cx="0" cy="0"/>
          <a:chOff x="0" y="0"/>
          <a:chExt cx="0" cy="0"/>
        </a:xfrm>
      </p:grpSpPr>
      <p:sp>
        <p:nvSpPr>
          <p:cNvPr id="267" name="Google Shape;267;p52"/>
          <p:cNvSpPr txBox="1"/>
          <p:nvPr>
            <p:ph type="title"/>
          </p:nvPr>
        </p:nvSpPr>
        <p:spPr>
          <a:xfrm>
            <a:off x="2825688" y="1960613"/>
            <a:ext cx="3492600" cy="768900"/>
          </a:xfrm>
          <a:prstGeom prst="rect">
            <a:avLst/>
          </a:prstGeom>
          <a:solidFill>
            <a:srgbClr val="FFFFFF">
              <a:alpha val="40000"/>
            </a:srgbClr>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000"/>
              <a:buNone/>
              <a:defRPr sz="4000"/>
            </a:lvl1pPr>
            <a:lvl2pPr lvl="1" algn="ctr">
              <a:lnSpc>
                <a:spcPct val="100000"/>
              </a:lnSpc>
              <a:spcBef>
                <a:spcPts val="0"/>
              </a:spcBef>
              <a:spcAft>
                <a:spcPts val="0"/>
              </a:spcAft>
              <a:buClr>
                <a:schemeClr val="lt1"/>
              </a:buClr>
              <a:buSzPts val="4000"/>
              <a:buNone/>
              <a:defRPr sz="4000">
                <a:solidFill>
                  <a:schemeClr val="lt1"/>
                </a:solidFill>
              </a:defRPr>
            </a:lvl2pPr>
            <a:lvl3pPr lvl="2" algn="ctr">
              <a:lnSpc>
                <a:spcPct val="100000"/>
              </a:lnSpc>
              <a:spcBef>
                <a:spcPts val="0"/>
              </a:spcBef>
              <a:spcAft>
                <a:spcPts val="0"/>
              </a:spcAft>
              <a:buClr>
                <a:schemeClr val="lt1"/>
              </a:buClr>
              <a:buSzPts val="4000"/>
              <a:buNone/>
              <a:defRPr sz="4000">
                <a:solidFill>
                  <a:schemeClr val="lt1"/>
                </a:solidFill>
              </a:defRPr>
            </a:lvl3pPr>
            <a:lvl4pPr lvl="3" algn="ctr">
              <a:lnSpc>
                <a:spcPct val="100000"/>
              </a:lnSpc>
              <a:spcBef>
                <a:spcPts val="0"/>
              </a:spcBef>
              <a:spcAft>
                <a:spcPts val="0"/>
              </a:spcAft>
              <a:buClr>
                <a:schemeClr val="lt1"/>
              </a:buClr>
              <a:buSzPts val="4000"/>
              <a:buNone/>
              <a:defRPr sz="4000">
                <a:solidFill>
                  <a:schemeClr val="lt1"/>
                </a:solidFill>
              </a:defRPr>
            </a:lvl4pPr>
            <a:lvl5pPr lvl="4" algn="ctr">
              <a:lnSpc>
                <a:spcPct val="100000"/>
              </a:lnSpc>
              <a:spcBef>
                <a:spcPts val="0"/>
              </a:spcBef>
              <a:spcAft>
                <a:spcPts val="0"/>
              </a:spcAft>
              <a:buClr>
                <a:schemeClr val="lt1"/>
              </a:buClr>
              <a:buSzPts val="4000"/>
              <a:buNone/>
              <a:defRPr sz="4000">
                <a:solidFill>
                  <a:schemeClr val="lt1"/>
                </a:solidFill>
              </a:defRPr>
            </a:lvl5pPr>
            <a:lvl6pPr lvl="5" algn="ctr">
              <a:lnSpc>
                <a:spcPct val="100000"/>
              </a:lnSpc>
              <a:spcBef>
                <a:spcPts val="0"/>
              </a:spcBef>
              <a:spcAft>
                <a:spcPts val="0"/>
              </a:spcAft>
              <a:buClr>
                <a:schemeClr val="lt1"/>
              </a:buClr>
              <a:buSzPts val="4000"/>
              <a:buNone/>
              <a:defRPr sz="4000">
                <a:solidFill>
                  <a:schemeClr val="lt1"/>
                </a:solidFill>
              </a:defRPr>
            </a:lvl6pPr>
            <a:lvl7pPr lvl="6" algn="ctr">
              <a:lnSpc>
                <a:spcPct val="100000"/>
              </a:lnSpc>
              <a:spcBef>
                <a:spcPts val="0"/>
              </a:spcBef>
              <a:spcAft>
                <a:spcPts val="0"/>
              </a:spcAft>
              <a:buClr>
                <a:schemeClr val="lt1"/>
              </a:buClr>
              <a:buSzPts val="4000"/>
              <a:buNone/>
              <a:defRPr sz="4000">
                <a:solidFill>
                  <a:schemeClr val="lt1"/>
                </a:solidFill>
              </a:defRPr>
            </a:lvl7pPr>
            <a:lvl8pPr lvl="7" algn="ctr">
              <a:lnSpc>
                <a:spcPct val="100000"/>
              </a:lnSpc>
              <a:spcBef>
                <a:spcPts val="0"/>
              </a:spcBef>
              <a:spcAft>
                <a:spcPts val="0"/>
              </a:spcAft>
              <a:buClr>
                <a:schemeClr val="lt1"/>
              </a:buClr>
              <a:buSzPts val="4000"/>
              <a:buNone/>
              <a:defRPr sz="4000">
                <a:solidFill>
                  <a:schemeClr val="lt1"/>
                </a:solidFill>
              </a:defRPr>
            </a:lvl8pPr>
            <a:lvl9pPr lvl="8" algn="ctr">
              <a:lnSpc>
                <a:spcPct val="100000"/>
              </a:lnSpc>
              <a:spcBef>
                <a:spcPts val="0"/>
              </a:spcBef>
              <a:spcAft>
                <a:spcPts val="0"/>
              </a:spcAft>
              <a:buClr>
                <a:schemeClr val="lt1"/>
              </a:buClr>
              <a:buSzPts val="4000"/>
              <a:buNone/>
              <a:defRPr sz="4000">
                <a:solidFill>
                  <a:schemeClr val="lt1"/>
                </a:solidFill>
              </a:defRPr>
            </a:lvl9pPr>
          </a:lstStyle>
          <a:p/>
        </p:txBody>
      </p:sp>
      <p:sp>
        <p:nvSpPr>
          <p:cNvPr id="268" name="Google Shape;268;p52"/>
          <p:cNvSpPr txBox="1"/>
          <p:nvPr>
            <p:ph idx="1" type="subTitle"/>
          </p:nvPr>
        </p:nvSpPr>
        <p:spPr>
          <a:xfrm>
            <a:off x="2834150" y="2770388"/>
            <a:ext cx="3484200" cy="412500"/>
          </a:xfrm>
          <a:prstGeom prst="rect">
            <a:avLst/>
          </a:prstGeom>
          <a:solidFill>
            <a:srgbClr val="FFFFFF">
              <a:alpha val="40000"/>
            </a:srgbClr>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200"/>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None/>
              <a:defRPr>
                <a:solidFill>
                  <a:schemeClr val="dk1"/>
                </a:solidFill>
              </a:defRPr>
            </a:lvl4pPr>
            <a:lvl5pPr lvl="4" algn="ctr">
              <a:lnSpc>
                <a:spcPct val="100000"/>
              </a:lnSpc>
              <a:spcBef>
                <a:spcPts val="0"/>
              </a:spcBef>
              <a:spcAft>
                <a:spcPts val="0"/>
              </a:spcAft>
              <a:buClr>
                <a:schemeClr val="dk1"/>
              </a:buClr>
              <a:buSzPts val="1200"/>
              <a:buNone/>
              <a:defRPr>
                <a:solidFill>
                  <a:schemeClr val="dk1"/>
                </a:solidFill>
              </a:defRPr>
            </a:lvl5pPr>
            <a:lvl6pPr lvl="5" algn="ctr">
              <a:lnSpc>
                <a:spcPct val="100000"/>
              </a:lnSpc>
              <a:spcBef>
                <a:spcPts val="0"/>
              </a:spcBef>
              <a:spcAft>
                <a:spcPts val="0"/>
              </a:spcAft>
              <a:buClr>
                <a:schemeClr val="dk1"/>
              </a:buClr>
              <a:buSzPts val="1200"/>
              <a:buNone/>
              <a:defRPr>
                <a:solidFill>
                  <a:schemeClr val="dk1"/>
                </a:solidFill>
              </a:defRPr>
            </a:lvl6pPr>
            <a:lvl7pPr lvl="6" algn="ctr">
              <a:lnSpc>
                <a:spcPct val="100000"/>
              </a:lnSpc>
              <a:spcBef>
                <a:spcPts val="0"/>
              </a:spcBef>
              <a:spcAft>
                <a:spcPts val="0"/>
              </a:spcAft>
              <a:buClr>
                <a:schemeClr val="dk1"/>
              </a:buClr>
              <a:buSzPts val="1200"/>
              <a:buNone/>
              <a:defRPr>
                <a:solidFill>
                  <a:schemeClr val="dk1"/>
                </a:solidFill>
              </a:defRPr>
            </a:lvl7pPr>
            <a:lvl8pPr lvl="7" algn="ctr">
              <a:lnSpc>
                <a:spcPct val="100000"/>
              </a:lnSpc>
              <a:spcBef>
                <a:spcPts val="0"/>
              </a:spcBef>
              <a:spcAft>
                <a:spcPts val="0"/>
              </a:spcAft>
              <a:buClr>
                <a:schemeClr val="dk1"/>
              </a:buClr>
              <a:buSzPts val="1200"/>
              <a:buNone/>
              <a:defRPr>
                <a:solidFill>
                  <a:schemeClr val="dk1"/>
                </a:solidFill>
              </a:defRPr>
            </a:lvl8pPr>
            <a:lvl9pPr lvl="8" algn="ctr">
              <a:lnSpc>
                <a:spcPct val="100000"/>
              </a:lnSpc>
              <a:spcBef>
                <a:spcPts val="0"/>
              </a:spcBef>
              <a:spcAft>
                <a:spcPts val="0"/>
              </a:spcAft>
              <a:buClr>
                <a:schemeClr val="dk1"/>
              </a:buClr>
              <a:buSzPts val="1200"/>
              <a:buNone/>
              <a:defRPr>
                <a:solidFill>
                  <a:schemeClr val="dk1"/>
                </a:solidFill>
              </a:defRPr>
            </a:lvl9pPr>
          </a:lstStyle>
          <a:p/>
        </p:txBody>
      </p:sp>
      <p:sp>
        <p:nvSpPr>
          <p:cNvPr id="269" name="Google Shape;269;p52"/>
          <p:cNvSpPr txBox="1"/>
          <p:nvPr>
            <p:ph idx="2" type="title"/>
          </p:nvPr>
        </p:nvSpPr>
        <p:spPr>
          <a:xfrm>
            <a:off x="713213" y="539489"/>
            <a:ext cx="3492600" cy="768900"/>
          </a:xfrm>
          <a:prstGeom prst="rect">
            <a:avLst/>
          </a:prstGeom>
          <a:solidFill>
            <a:srgbClr val="FFFFFF">
              <a:alpha val="40000"/>
            </a:srgbClr>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000"/>
              <a:buNone/>
              <a:defRPr sz="4000"/>
            </a:lvl1pPr>
            <a:lvl2pPr lvl="1" algn="ctr">
              <a:lnSpc>
                <a:spcPct val="100000"/>
              </a:lnSpc>
              <a:spcBef>
                <a:spcPts val="0"/>
              </a:spcBef>
              <a:spcAft>
                <a:spcPts val="0"/>
              </a:spcAft>
              <a:buClr>
                <a:schemeClr val="lt1"/>
              </a:buClr>
              <a:buSzPts val="4000"/>
              <a:buNone/>
              <a:defRPr sz="4000">
                <a:solidFill>
                  <a:schemeClr val="lt1"/>
                </a:solidFill>
              </a:defRPr>
            </a:lvl2pPr>
            <a:lvl3pPr lvl="2" algn="ctr">
              <a:lnSpc>
                <a:spcPct val="100000"/>
              </a:lnSpc>
              <a:spcBef>
                <a:spcPts val="0"/>
              </a:spcBef>
              <a:spcAft>
                <a:spcPts val="0"/>
              </a:spcAft>
              <a:buClr>
                <a:schemeClr val="lt1"/>
              </a:buClr>
              <a:buSzPts val="4000"/>
              <a:buNone/>
              <a:defRPr sz="4000">
                <a:solidFill>
                  <a:schemeClr val="lt1"/>
                </a:solidFill>
              </a:defRPr>
            </a:lvl3pPr>
            <a:lvl4pPr lvl="3" algn="ctr">
              <a:lnSpc>
                <a:spcPct val="100000"/>
              </a:lnSpc>
              <a:spcBef>
                <a:spcPts val="0"/>
              </a:spcBef>
              <a:spcAft>
                <a:spcPts val="0"/>
              </a:spcAft>
              <a:buClr>
                <a:schemeClr val="lt1"/>
              </a:buClr>
              <a:buSzPts val="4000"/>
              <a:buNone/>
              <a:defRPr sz="4000">
                <a:solidFill>
                  <a:schemeClr val="lt1"/>
                </a:solidFill>
              </a:defRPr>
            </a:lvl4pPr>
            <a:lvl5pPr lvl="4" algn="ctr">
              <a:lnSpc>
                <a:spcPct val="100000"/>
              </a:lnSpc>
              <a:spcBef>
                <a:spcPts val="0"/>
              </a:spcBef>
              <a:spcAft>
                <a:spcPts val="0"/>
              </a:spcAft>
              <a:buClr>
                <a:schemeClr val="lt1"/>
              </a:buClr>
              <a:buSzPts val="4000"/>
              <a:buNone/>
              <a:defRPr sz="4000">
                <a:solidFill>
                  <a:schemeClr val="lt1"/>
                </a:solidFill>
              </a:defRPr>
            </a:lvl5pPr>
            <a:lvl6pPr lvl="5" algn="ctr">
              <a:lnSpc>
                <a:spcPct val="100000"/>
              </a:lnSpc>
              <a:spcBef>
                <a:spcPts val="0"/>
              </a:spcBef>
              <a:spcAft>
                <a:spcPts val="0"/>
              </a:spcAft>
              <a:buClr>
                <a:schemeClr val="lt1"/>
              </a:buClr>
              <a:buSzPts val="4000"/>
              <a:buNone/>
              <a:defRPr sz="4000">
                <a:solidFill>
                  <a:schemeClr val="lt1"/>
                </a:solidFill>
              </a:defRPr>
            </a:lvl6pPr>
            <a:lvl7pPr lvl="6" algn="ctr">
              <a:lnSpc>
                <a:spcPct val="100000"/>
              </a:lnSpc>
              <a:spcBef>
                <a:spcPts val="0"/>
              </a:spcBef>
              <a:spcAft>
                <a:spcPts val="0"/>
              </a:spcAft>
              <a:buClr>
                <a:schemeClr val="lt1"/>
              </a:buClr>
              <a:buSzPts val="4000"/>
              <a:buNone/>
              <a:defRPr sz="4000">
                <a:solidFill>
                  <a:schemeClr val="lt1"/>
                </a:solidFill>
              </a:defRPr>
            </a:lvl7pPr>
            <a:lvl8pPr lvl="7" algn="ctr">
              <a:lnSpc>
                <a:spcPct val="100000"/>
              </a:lnSpc>
              <a:spcBef>
                <a:spcPts val="0"/>
              </a:spcBef>
              <a:spcAft>
                <a:spcPts val="0"/>
              </a:spcAft>
              <a:buClr>
                <a:schemeClr val="lt1"/>
              </a:buClr>
              <a:buSzPts val="4000"/>
              <a:buNone/>
              <a:defRPr sz="4000">
                <a:solidFill>
                  <a:schemeClr val="lt1"/>
                </a:solidFill>
              </a:defRPr>
            </a:lvl8pPr>
            <a:lvl9pPr lvl="8" algn="ctr">
              <a:lnSpc>
                <a:spcPct val="100000"/>
              </a:lnSpc>
              <a:spcBef>
                <a:spcPts val="0"/>
              </a:spcBef>
              <a:spcAft>
                <a:spcPts val="0"/>
              </a:spcAft>
              <a:buClr>
                <a:schemeClr val="lt1"/>
              </a:buClr>
              <a:buSzPts val="4000"/>
              <a:buNone/>
              <a:defRPr sz="4000">
                <a:solidFill>
                  <a:schemeClr val="lt1"/>
                </a:solidFill>
              </a:defRPr>
            </a:lvl9pPr>
          </a:lstStyle>
          <a:p/>
        </p:txBody>
      </p:sp>
      <p:sp>
        <p:nvSpPr>
          <p:cNvPr id="270" name="Google Shape;270;p52"/>
          <p:cNvSpPr txBox="1"/>
          <p:nvPr>
            <p:ph idx="3" type="subTitle"/>
          </p:nvPr>
        </p:nvSpPr>
        <p:spPr>
          <a:xfrm>
            <a:off x="713225" y="1349275"/>
            <a:ext cx="3492600" cy="412500"/>
          </a:xfrm>
          <a:prstGeom prst="rect">
            <a:avLst/>
          </a:prstGeom>
          <a:solidFill>
            <a:srgbClr val="FFFFFF">
              <a:alpha val="40000"/>
            </a:srgbClr>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200"/>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None/>
              <a:defRPr>
                <a:solidFill>
                  <a:schemeClr val="dk1"/>
                </a:solidFill>
              </a:defRPr>
            </a:lvl4pPr>
            <a:lvl5pPr lvl="4" algn="ctr">
              <a:lnSpc>
                <a:spcPct val="100000"/>
              </a:lnSpc>
              <a:spcBef>
                <a:spcPts val="0"/>
              </a:spcBef>
              <a:spcAft>
                <a:spcPts val="0"/>
              </a:spcAft>
              <a:buClr>
                <a:schemeClr val="dk1"/>
              </a:buClr>
              <a:buSzPts val="1200"/>
              <a:buNone/>
              <a:defRPr>
                <a:solidFill>
                  <a:schemeClr val="dk1"/>
                </a:solidFill>
              </a:defRPr>
            </a:lvl5pPr>
            <a:lvl6pPr lvl="5" algn="ctr">
              <a:lnSpc>
                <a:spcPct val="100000"/>
              </a:lnSpc>
              <a:spcBef>
                <a:spcPts val="0"/>
              </a:spcBef>
              <a:spcAft>
                <a:spcPts val="0"/>
              </a:spcAft>
              <a:buClr>
                <a:schemeClr val="dk1"/>
              </a:buClr>
              <a:buSzPts val="1200"/>
              <a:buNone/>
              <a:defRPr>
                <a:solidFill>
                  <a:schemeClr val="dk1"/>
                </a:solidFill>
              </a:defRPr>
            </a:lvl6pPr>
            <a:lvl7pPr lvl="6" algn="ctr">
              <a:lnSpc>
                <a:spcPct val="100000"/>
              </a:lnSpc>
              <a:spcBef>
                <a:spcPts val="0"/>
              </a:spcBef>
              <a:spcAft>
                <a:spcPts val="0"/>
              </a:spcAft>
              <a:buClr>
                <a:schemeClr val="dk1"/>
              </a:buClr>
              <a:buSzPts val="1200"/>
              <a:buNone/>
              <a:defRPr>
                <a:solidFill>
                  <a:schemeClr val="dk1"/>
                </a:solidFill>
              </a:defRPr>
            </a:lvl7pPr>
            <a:lvl8pPr lvl="7" algn="ctr">
              <a:lnSpc>
                <a:spcPct val="100000"/>
              </a:lnSpc>
              <a:spcBef>
                <a:spcPts val="0"/>
              </a:spcBef>
              <a:spcAft>
                <a:spcPts val="0"/>
              </a:spcAft>
              <a:buClr>
                <a:schemeClr val="dk1"/>
              </a:buClr>
              <a:buSzPts val="1200"/>
              <a:buNone/>
              <a:defRPr>
                <a:solidFill>
                  <a:schemeClr val="dk1"/>
                </a:solidFill>
              </a:defRPr>
            </a:lvl8pPr>
            <a:lvl9pPr lvl="8" algn="ctr">
              <a:lnSpc>
                <a:spcPct val="100000"/>
              </a:lnSpc>
              <a:spcBef>
                <a:spcPts val="0"/>
              </a:spcBef>
              <a:spcAft>
                <a:spcPts val="0"/>
              </a:spcAft>
              <a:buClr>
                <a:schemeClr val="dk1"/>
              </a:buClr>
              <a:buSzPts val="1200"/>
              <a:buNone/>
              <a:defRPr>
                <a:solidFill>
                  <a:schemeClr val="dk1"/>
                </a:solidFill>
              </a:defRPr>
            </a:lvl9pPr>
          </a:lstStyle>
          <a:p/>
        </p:txBody>
      </p:sp>
      <p:sp>
        <p:nvSpPr>
          <p:cNvPr id="271" name="Google Shape;271;p52"/>
          <p:cNvSpPr txBox="1"/>
          <p:nvPr>
            <p:ph idx="4" type="title"/>
          </p:nvPr>
        </p:nvSpPr>
        <p:spPr>
          <a:xfrm>
            <a:off x="4938163" y="3381725"/>
            <a:ext cx="3492600" cy="768900"/>
          </a:xfrm>
          <a:prstGeom prst="rect">
            <a:avLst/>
          </a:prstGeom>
          <a:solidFill>
            <a:srgbClr val="FFFFFF">
              <a:alpha val="40000"/>
            </a:srgbClr>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000"/>
              <a:buNone/>
              <a:defRPr sz="4000"/>
            </a:lvl1pPr>
            <a:lvl2pPr lvl="1" algn="ctr">
              <a:lnSpc>
                <a:spcPct val="100000"/>
              </a:lnSpc>
              <a:spcBef>
                <a:spcPts val="0"/>
              </a:spcBef>
              <a:spcAft>
                <a:spcPts val="0"/>
              </a:spcAft>
              <a:buClr>
                <a:schemeClr val="lt1"/>
              </a:buClr>
              <a:buSzPts val="4000"/>
              <a:buNone/>
              <a:defRPr sz="4000">
                <a:solidFill>
                  <a:schemeClr val="lt1"/>
                </a:solidFill>
              </a:defRPr>
            </a:lvl2pPr>
            <a:lvl3pPr lvl="2" algn="ctr">
              <a:lnSpc>
                <a:spcPct val="100000"/>
              </a:lnSpc>
              <a:spcBef>
                <a:spcPts val="0"/>
              </a:spcBef>
              <a:spcAft>
                <a:spcPts val="0"/>
              </a:spcAft>
              <a:buClr>
                <a:schemeClr val="lt1"/>
              </a:buClr>
              <a:buSzPts val="4000"/>
              <a:buNone/>
              <a:defRPr sz="4000">
                <a:solidFill>
                  <a:schemeClr val="lt1"/>
                </a:solidFill>
              </a:defRPr>
            </a:lvl3pPr>
            <a:lvl4pPr lvl="3" algn="ctr">
              <a:lnSpc>
                <a:spcPct val="100000"/>
              </a:lnSpc>
              <a:spcBef>
                <a:spcPts val="0"/>
              </a:spcBef>
              <a:spcAft>
                <a:spcPts val="0"/>
              </a:spcAft>
              <a:buClr>
                <a:schemeClr val="lt1"/>
              </a:buClr>
              <a:buSzPts val="4000"/>
              <a:buNone/>
              <a:defRPr sz="4000">
                <a:solidFill>
                  <a:schemeClr val="lt1"/>
                </a:solidFill>
              </a:defRPr>
            </a:lvl4pPr>
            <a:lvl5pPr lvl="4" algn="ctr">
              <a:lnSpc>
                <a:spcPct val="100000"/>
              </a:lnSpc>
              <a:spcBef>
                <a:spcPts val="0"/>
              </a:spcBef>
              <a:spcAft>
                <a:spcPts val="0"/>
              </a:spcAft>
              <a:buClr>
                <a:schemeClr val="lt1"/>
              </a:buClr>
              <a:buSzPts val="4000"/>
              <a:buNone/>
              <a:defRPr sz="4000">
                <a:solidFill>
                  <a:schemeClr val="lt1"/>
                </a:solidFill>
              </a:defRPr>
            </a:lvl5pPr>
            <a:lvl6pPr lvl="5" algn="ctr">
              <a:lnSpc>
                <a:spcPct val="100000"/>
              </a:lnSpc>
              <a:spcBef>
                <a:spcPts val="0"/>
              </a:spcBef>
              <a:spcAft>
                <a:spcPts val="0"/>
              </a:spcAft>
              <a:buClr>
                <a:schemeClr val="lt1"/>
              </a:buClr>
              <a:buSzPts val="4000"/>
              <a:buNone/>
              <a:defRPr sz="4000">
                <a:solidFill>
                  <a:schemeClr val="lt1"/>
                </a:solidFill>
              </a:defRPr>
            </a:lvl6pPr>
            <a:lvl7pPr lvl="6" algn="ctr">
              <a:lnSpc>
                <a:spcPct val="100000"/>
              </a:lnSpc>
              <a:spcBef>
                <a:spcPts val="0"/>
              </a:spcBef>
              <a:spcAft>
                <a:spcPts val="0"/>
              </a:spcAft>
              <a:buClr>
                <a:schemeClr val="lt1"/>
              </a:buClr>
              <a:buSzPts val="4000"/>
              <a:buNone/>
              <a:defRPr sz="4000">
                <a:solidFill>
                  <a:schemeClr val="lt1"/>
                </a:solidFill>
              </a:defRPr>
            </a:lvl7pPr>
            <a:lvl8pPr lvl="7" algn="ctr">
              <a:lnSpc>
                <a:spcPct val="100000"/>
              </a:lnSpc>
              <a:spcBef>
                <a:spcPts val="0"/>
              </a:spcBef>
              <a:spcAft>
                <a:spcPts val="0"/>
              </a:spcAft>
              <a:buClr>
                <a:schemeClr val="lt1"/>
              </a:buClr>
              <a:buSzPts val="4000"/>
              <a:buNone/>
              <a:defRPr sz="4000">
                <a:solidFill>
                  <a:schemeClr val="lt1"/>
                </a:solidFill>
              </a:defRPr>
            </a:lvl8pPr>
            <a:lvl9pPr lvl="8" algn="ctr">
              <a:lnSpc>
                <a:spcPct val="100000"/>
              </a:lnSpc>
              <a:spcBef>
                <a:spcPts val="0"/>
              </a:spcBef>
              <a:spcAft>
                <a:spcPts val="0"/>
              </a:spcAft>
              <a:buClr>
                <a:schemeClr val="lt1"/>
              </a:buClr>
              <a:buSzPts val="4000"/>
              <a:buNone/>
              <a:defRPr sz="4000">
                <a:solidFill>
                  <a:schemeClr val="lt1"/>
                </a:solidFill>
              </a:defRPr>
            </a:lvl9pPr>
          </a:lstStyle>
          <a:p/>
        </p:txBody>
      </p:sp>
      <p:sp>
        <p:nvSpPr>
          <p:cNvPr id="272" name="Google Shape;272;p52"/>
          <p:cNvSpPr txBox="1"/>
          <p:nvPr>
            <p:ph idx="5" type="subTitle"/>
          </p:nvPr>
        </p:nvSpPr>
        <p:spPr>
          <a:xfrm>
            <a:off x="4938175" y="4191499"/>
            <a:ext cx="3492600" cy="412500"/>
          </a:xfrm>
          <a:prstGeom prst="rect">
            <a:avLst/>
          </a:prstGeom>
          <a:solidFill>
            <a:srgbClr val="FFFFFF">
              <a:alpha val="40000"/>
            </a:srgbClr>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200"/>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None/>
              <a:defRPr>
                <a:solidFill>
                  <a:schemeClr val="dk1"/>
                </a:solidFill>
              </a:defRPr>
            </a:lvl4pPr>
            <a:lvl5pPr lvl="4" algn="ctr">
              <a:lnSpc>
                <a:spcPct val="100000"/>
              </a:lnSpc>
              <a:spcBef>
                <a:spcPts val="0"/>
              </a:spcBef>
              <a:spcAft>
                <a:spcPts val="0"/>
              </a:spcAft>
              <a:buClr>
                <a:schemeClr val="dk1"/>
              </a:buClr>
              <a:buSzPts val="1200"/>
              <a:buNone/>
              <a:defRPr>
                <a:solidFill>
                  <a:schemeClr val="dk1"/>
                </a:solidFill>
              </a:defRPr>
            </a:lvl5pPr>
            <a:lvl6pPr lvl="5" algn="ctr">
              <a:lnSpc>
                <a:spcPct val="100000"/>
              </a:lnSpc>
              <a:spcBef>
                <a:spcPts val="0"/>
              </a:spcBef>
              <a:spcAft>
                <a:spcPts val="0"/>
              </a:spcAft>
              <a:buClr>
                <a:schemeClr val="dk1"/>
              </a:buClr>
              <a:buSzPts val="1200"/>
              <a:buNone/>
              <a:defRPr>
                <a:solidFill>
                  <a:schemeClr val="dk1"/>
                </a:solidFill>
              </a:defRPr>
            </a:lvl6pPr>
            <a:lvl7pPr lvl="6" algn="ctr">
              <a:lnSpc>
                <a:spcPct val="100000"/>
              </a:lnSpc>
              <a:spcBef>
                <a:spcPts val="0"/>
              </a:spcBef>
              <a:spcAft>
                <a:spcPts val="0"/>
              </a:spcAft>
              <a:buClr>
                <a:schemeClr val="dk1"/>
              </a:buClr>
              <a:buSzPts val="1200"/>
              <a:buNone/>
              <a:defRPr>
                <a:solidFill>
                  <a:schemeClr val="dk1"/>
                </a:solidFill>
              </a:defRPr>
            </a:lvl7pPr>
            <a:lvl8pPr lvl="7" algn="ctr">
              <a:lnSpc>
                <a:spcPct val="100000"/>
              </a:lnSpc>
              <a:spcBef>
                <a:spcPts val="0"/>
              </a:spcBef>
              <a:spcAft>
                <a:spcPts val="0"/>
              </a:spcAft>
              <a:buClr>
                <a:schemeClr val="dk1"/>
              </a:buClr>
              <a:buSzPts val="1200"/>
              <a:buNone/>
              <a:defRPr>
                <a:solidFill>
                  <a:schemeClr val="dk1"/>
                </a:solidFill>
              </a:defRPr>
            </a:lvl8pPr>
            <a:lvl9pPr lvl="8" algn="ctr">
              <a:lnSpc>
                <a:spcPct val="100000"/>
              </a:lnSpc>
              <a:spcBef>
                <a:spcPts val="0"/>
              </a:spcBef>
              <a:spcAft>
                <a:spcPts val="0"/>
              </a:spcAft>
              <a:buClr>
                <a:schemeClr val="dk1"/>
              </a:buClr>
              <a:buSzPts val="1200"/>
              <a:buNone/>
              <a:defRPr>
                <a:solidFill>
                  <a:schemeClr val="dk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73" name="Shape 273"/>
        <p:cNvGrpSpPr/>
        <p:nvPr/>
      </p:nvGrpSpPr>
      <p:grpSpPr>
        <a:xfrm>
          <a:off x="0" y="0"/>
          <a:ext cx="0" cy="0"/>
          <a:chOff x="0" y="0"/>
          <a:chExt cx="0" cy="0"/>
        </a:xfrm>
      </p:grpSpPr>
      <p:sp>
        <p:nvSpPr>
          <p:cNvPr id="274" name="Google Shape;274;p53"/>
          <p:cNvSpPr txBox="1"/>
          <p:nvPr>
            <p:ph hasCustomPrompt="1" type="title"/>
          </p:nvPr>
        </p:nvSpPr>
        <p:spPr>
          <a:xfrm>
            <a:off x="2468875" y="1676150"/>
            <a:ext cx="4546500" cy="1293600"/>
          </a:xfrm>
          <a:prstGeom prst="rect">
            <a:avLst/>
          </a:prstGeom>
          <a:solidFill>
            <a:srgbClr val="FFFFFF">
              <a:alpha val="400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r>
              <a:t>xx%</a:t>
            </a:r>
          </a:p>
        </p:txBody>
      </p:sp>
      <p:sp>
        <p:nvSpPr>
          <p:cNvPr id="275" name="Google Shape;275;p53"/>
          <p:cNvSpPr txBox="1"/>
          <p:nvPr>
            <p:ph idx="1" type="subTitle"/>
          </p:nvPr>
        </p:nvSpPr>
        <p:spPr>
          <a:xfrm>
            <a:off x="2128650" y="3042675"/>
            <a:ext cx="4366800" cy="497100"/>
          </a:xfrm>
          <a:prstGeom prst="rect">
            <a:avLst/>
          </a:prstGeom>
          <a:solidFill>
            <a:srgbClr val="FFFFFF">
              <a:alpha val="40000"/>
            </a:srgbClr>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pic>
        <p:nvPicPr>
          <p:cNvPr id="276" name="Google Shape;276;p53"/>
          <p:cNvPicPr preferRelativeResize="0"/>
          <p:nvPr/>
        </p:nvPicPr>
        <p:blipFill rotWithShape="1">
          <a:blip r:embed="rId2">
            <a:alphaModFix/>
          </a:blip>
          <a:srcRect b="2954" l="0" r="0" t="2963"/>
          <a:stretch/>
        </p:blipFill>
        <p:spPr>
          <a:xfrm>
            <a:off x="6835612" y="4109041"/>
            <a:ext cx="2128823" cy="2135260"/>
          </a:xfrm>
          <a:prstGeom prst="rect">
            <a:avLst/>
          </a:prstGeom>
          <a:noFill/>
          <a:ln>
            <a:noFill/>
          </a:ln>
        </p:spPr>
      </p:pic>
      <p:pic>
        <p:nvPicPr>
          <p:cNvPr id="277" name="Google Shape;277;p53"/>
          <p:cNvPicPr preferRelativeResize="0"/>
          <p:nvPr/>
        </p:nvPicPr>
        <p:blipFill rotWithShape="1">
          <a:blip r:embed="rId3">
            <a:alphaModFix amt="80000"/>
          </a:blip>
          <a:srcRect b="0" l="0" r="0" t="0"/>
          <a:stretch/>
        </p:blipFill>
        <p:spPr>
          <a:xfrm>
            <a:off x="-1395752" y="3443038"/>
            <a:ext cx="4954325" cy="3620275"/>
          </a:xfrm>
          <a:prstGeom prst="rect">
            <a:avLst/>
          </a:prstGeom>
          <a:noFill/>
          <a:ln>
            <a:noFill/>
          </a:ln>
        </p:spPr>
      </p:pic>
      <p:pic>
        <p:nvPicPr>
          <p:cNvPr id="278" name="Google Shape;278;p53"/>
          <p:cNvPicPr preferRelativeResize="0"/>
          <p:nvPr/>
        </p:nvPicPr>
        <p:blipFill rotWithShape="1">
          <a:blip r:embed="rId4">
            <a:alphaModFix/>
          </a:blip>
          <a:srcRect b="0" l="0" r="0" t="0"/>
          <a:stretch/>
        </p:blipFill>
        <p:spPr>
          <a:xfrm>
            <a:off x="-3312498" y="1392084"/>
            <a:ext cx="5577876" cy="5795799"/>
          </a:xfrm>
          <a:prstGeom prst="rect">
            <a:avLst/>
          </a:prstGeom>
          <a:noFill/>
          <a:ln>
            <a:noFill/>
          </a:ln>
        </p:spPr>
      </p:pic>
      <p:pic>
        <p:nvPicPr>
          <p:cNvPr id="279" name="Google Shape;279;p53"/>
          <p:cNvPicPr preferRelativeResize="0"/>
          <p:nvPr/>
        </p:nvPicPr>
        <p:blipFill rotWithShape="1">
          <a:blip r:embed="rId5">
            <a:alphaModFix/>
          </a:blip>
          <a:srcRect b="0" l="0" r="0" t="0"/>
          <a:stretch/>
        </p:blipFill>
        <p:spPr>
          <a:xfrm>
            <a:off x="6495448" y="-2834295"/>
            <a:ext cx="4954325" cy="5147889"/>
          </a:xfrm>
          <a:prstGeom prst="rect">
            <a:avLst/>
          </a:prstGeom>
          <a:noFill/>
          <a:ln>
            <a:noFill/>
          </a:ln>
        </p:spPr>
      </p:pic>
      <p:grpSp>
        <p:nvGrpSpPr>
          <p:cNvPr id="280" name="Google Shape;280;p53"/>
          <p:cNvGrpSpPr/>
          <p:nvPr/>
        </p:nvGrpSpPr>
        <p:grpSpPr>
          <a:xfrm rot="5400000">
            <a:off x="1167352" y="-90700"/>
            <a:ext cx="352108" cy="1260383"/>
            <a:chOff x="8254727" y="-90700"/>
            <a:chExt cx="352108" cy="1260383"/>
          </a:xfrm>
        </p:grpSpPr>
        <p:sp>
          <p:nvSpPr>
            <p:cNvPr id="281" name="Google Shape;281;p53"/>
            <p:cNvSpPr/>
            <p:nvPr/>
          </p:nvSpPr>
          <p:spPr>
            <a:xfrm>
              <a:off x="8509395" y="-90700"/>
              <a:ext cx="97440" cy="1260383"/>
            </a:xfrm>
            <a:custGeom>
              <a:rect b="b" l="l" r="r" t="t"/>
              <a:pathLst>
                <a:path extrusionOk="0" h="132428" w="10238">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53"/>
            <p:cNvSpPr/>
            <p:nvPr/>
          </p:nvSpPr>
          <p:spPr>
            <a:xfrm>
              <a:off x="8381885" y="-90700"/>
              <a:ext cx="97440" cy="1260383"/>
            </a:xfrm>
            <a:custGeom>
              <a:rect b="b" l="l" r="r" t="t"/>
              <a:pathLst>
                <a:path extrusionOk="0" h="132428" w="10238">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53"/>
            <p:cNvSpPr/>
            <p:nvPr/>
          </p:nvSpPr>
          <p:spPr>
            <a:xfrm>
              <a:off x="8254727" y="-90700"/>
              <a:ext cx="97098" cy="1260383"/>
            </a:xfrm>
            <a:custGeom>
              <a:rect b="b" l="l" r="r" t="t"/>
              <a:pathLst>
                <a:path extrusionOk="0" h="132428" w="10202">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4" name="Shape 284"/>
        <p:cNvGrpSpPr/>
        <p:nvPr/>
      </p:nvGrpSpPr>
      <p:grpSpPr>
        <a:xfrm>
          <a:off x="0" y="0"/>
          <a:ext cx="0" cy="0"/>
          <a:chOff x="0" y="0"/>
          <a:chExt cx="0" cy="0"/>
        </a:xfrm>
      </p:grpSpPr>
      <p:sp>
        <p:nvSpPr>
          <p:cNvPr id="285" name="Google Shape;285;p55"/>
          <p:cNvSpPr/>
          <p:nvPr/>
        </p:nvSpPr>
        <p:spPr>
          <a:xfrm>
            <a:off x="165600" y="165450"/>
            <a:ext cx="8812800" cy="4812600"/>
          </a:xfrm>
          <a:prstGeom prst="rect">
            <a:avLst/>
          </a:prstGeom>
          <a:solidFill>
            <a:srgbClr val="FFFFFF">
              <a:alpha val="400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55"/>
          <p:cNvSpPr/>
          <p:nvPr/>
        </p:nvSpPr>
        <p:spPr>
          <a:xfrm>
            <a:off x="1010000" y="284425"/>
            <a:ext cx="182100" cy="166200"/>
          </a:xfrm>
          <a:prstGeom prst="star5">
            <a:avLst>
              <a:gd fmla="val 19098" name="adj"/>
              <a:gd fmla="val 105146" name="hf"/>
              <a:gd fmla="val 110557" name="vf"/>
            </a:avLst>
          </a:prstGeom>
          <a:solidFill>
            <a:srgbClr val="F9CA24">
              <a:alpha val="46666"/>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a:ea typeface="Barlow"/>
              <a:cs typeface="Barlow"/>
              <a:sym typeface="Barlow"/>
            </a:endParaRPr>
          </a:p>
        </p:txBody>
      </p:sp>
      <p:sp>
        <p:nvSpPr>
          <p:cNvPr id="287" name="Google Shape;287;p55"/>
          <p:cNvSpPr/>
          <p:nvPr/>
        </p:nvSpPr>
        <p:spPr>
          <a:xfrm>
            <a:off x="1284232" y="283400"/>
            <a:ext cx="173400" cy="166200"/>
          </a:xfrm>
          <a:prstGeom prst="heart">
            <a:avLst/>
          </a:prstGeom>
          <a:solidFill>
            <a:srgbClr val="EA4EE3">
              <a:alpha val="60784"/>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a:ea typeface="Barlow"/>
              <a:cs typeface="Barlow"/>
              <a:sym typeface="Barlow"/>
            </a:endParaRPr>
          </a:p>
        </p:txBody>
      </p:sp>
      <p:sp>
        <p:nvSpPr>
          <p:cNvPr id="288" name="Google Shape;288;p55"/>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89" name="Google Shape;289;p55"/>
          <p:cNvSpPr/>
          <p:nvPr/>
        </p:nvSpPr>
        <p:spPr>
          <a:xfrm>
            <a:off x="1572388" y="285450"/>
            <a:ext cx="6561600" cy="164100"/>
          </a:xfrm>
          <a:prstGeom prst="roundRect">
            <a:avLst>
              <a:gd fmla="val 50000"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a:ea typeface="Barlow"/>
              <a:cs typeface="Barlow"/>
              <a:sym typeface="Barlow"/>
            </a:endParaRPr>
          </a:p>
        </p:txBody>
      </p:sp>
      <p:pic>
        <p:nvPicPr>
          <p:cNvPr id="290" name="Google Shape;290;p55"/>
          <p:cNvPicPr preferRelativeResize="0"/>
          <p:nvPr/>
        </p:nvPicPr>
        <p:blipFill rotWithShape="1">
          <a:blip r:embed="rId2">
            <a:alphaModFix amt="80000"/>
          </a:blip>
          <a:srcRect b="0" l="0" r="0" t="0"/>
          <a:stretch/>
        </p:blipFill>
        <p:spPr>
          <a:xfrm>
            <a:off x="-2441347" y="2713163"/>
            <a:ext cx="3484151" cy="3620275"/>
          </a:xfrm>
          <a:prstGeom prst="rect">
            <a:avLst/>
          </a:prstGeom>
          <a:noFill/>
          <a:ln>
            <a:noFill/>
          </a:ln>
        </p:spPr>
      </p:pic>
      <p:pic>
        <p:nvPicPr>
          <p:cNvPr id="291" name="Google Shape;291;p55"/>
          <p:cNvPicPr preferRelativeResize="0"/>
          <p:nvPr/>
        </p:nvPicPr>
        <p:blipFill rotWithShape="1">
          <a:blip r:embed="rId3">
            <a:alphaModFix/>
          </a:blip>
          <a:srcRect b="0" l="0" r="0" t="0"/>
          <a:stretch/>
        </p:blipFill>
        <p:spPr>
          <a:xfrm>
            <a:off x="8146378" y="836700"/>
            <a:ext cx="3484151" cy="3620275"/>
          </a:xfrm>
          <a:prstGeom prst="rect">
            <a:avLst/>
          </a:prstGeom>
          <a:noFill/>
          <a:ln>
            <a:noFill/>
          </a:ln>
        </p:spPr>
      </p:pic>
      <p:grpSp>
        <p:nvGrpSpPr>
          <p:cNvPr id="292" name="Google Shape;292;p55"/>
          <p:cNvGrpSpPr/>
          <p:nvPr/>
        </p:nvGrpSpPr>
        <p:grpSpPr>
          <a:xfrm rot="-5400000">
            <a:off x="8885052" y="305950"/>
            <a:ext cx="352108" cy="1260383"/>
            <a:chOff x="8254727" y="-90700"/>
            <a:chExt cx="352108" cy="1260383"/>
          </a:xfrm>
        </p:grpSpPr>
        <p:sp>
          <p:nvSpPr>
            <p:cNvPr id="293" name="Google Shape;293;p55"/>
            <p:cNvSpPr/>
            <p:nvPr/>
          </p:nvSpPr>
          <p:spPr>
            <a:xfrm>
              <a:off x="8509395" y="-90700"/>
              <a:ext cx="97440" cy="1260383"/>
            </a:xfrm>
            <a:custGeom>
              <a:rect b="b" l="l" r="r" t="t"/>
              <a:pathLst>
                <a:path extrusionOk="0" h="132428" w="10238">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55"/>
            <p:cNvSpPr/>
            <p:nvPr/>
          </p:nvSpPr>
          <p:spPr>
            <a:xfrm>
              <a:off x="8381885" y="-90700"/>
              <a:ext cx="97440" cy="1260383"/>
            </a:xfrm>
            <a:custGeom>
              <a:rect b="b" l="l" r="r" t="t"/>
              <a:pathLst>
                <a:path extrusionOk="0" h="132428" w="10238">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55"/>
            <p:cNvSpPr/>
            <p:nvPr/>
          </p:nvSpPr>
          <p:spPr>
            <a:xfrm>
              <a:off x="8254727" y="-90700"/>
              <a:ext cx="97098" cy="1260383"/>
            </a:xfrm>
            <a:custGeom>
              <a:rect b="b" l="l" r="r" t="t"/>
              <a:pathLst>
                <a:path extrusionOk="0" h="132428" w="10202">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296" name="Shape 296"/>
        <p:cNvGrpSpPr/>
        <p:nvPr/>
      </p:nvGrpSpPr>
      <p:grpSpPr>
        <a:xfrm>
          <a:off x="0" y="0"/>
          <a:ext cx="0" cy="0"/>
          <a:chOff x="0" y="0"/>
          <a:chExt cx="0" cy="0"/>
        </a:xfrm>
      </p:grpSpPr>
      <p:sp>
        <p:nvSpPr>
          <p:cNvPr id="297" name="Google Shape;297;p56"/>
          <p:cNvSpPr txBox="1"/>
          <p:nvPr>
            <p:ph type="title"/>
          </p:nvPr>
        </p:nvSpPr>
        <p:spPr>
          <a:xfrm>
            <a:off x="3889175" y="925600"/>
            <a:ext cx="3205500" cy="105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98" name="Google Shape;298;p56"/>
          <p:cNvSpPr txBox="1"/>
          <p:nvPr>
            <p:ph idx="1" type="subTitle"/>
          </p:nvPr>
        </p:nvSpPr>
        <p:spPr>
          <a:xfrm>
            <a:off x="3889175" y="2136500"/>
            <a:ext cx="4373700" cy="2081400"/>
          </a:xfrm>
          <a:prstGeom prst="rect">
            <a:avLst/>
          </a:prstGeom>
          <a:solidFill>
            <a:srgbClr val="FFFFFF">
              <a:alpha val="40000"/>
            </a:srgbClr>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1200"/>
              <a:buAutoNum type="arabicPeriod"/>
              <a:defRPr/>
            </a:lvl1pPr>
            <a:lvl2pPr lvl="1" algn="ctr">
              <a:lnSpc>
                <a:spcPct val="100000"/>
              </a:lnSpc>
              <a:spcBef>
                <a:spcPts val="0"/>
              </a:spcBef>
              <a:spcAft>
                <a:spcPts val="0"/>
              </a:spcAft>
              <a:buSzPts val="1200"/>
              <a:buAutoNum type="alphaLcPeriod"/>
              <a:defRPr/>
            </a:lvl2pPr>
            <a:lvl3pPr lvl="2" algn="ctr">
              <a:lnSpc>
                <a:spcPct val="100000"/>
              </a:lnSpc>
              <a:spcBef>
                <a:spcPts val="0"/>
              </a:spcBef>
              <a:spcAft>
                <a:spcPts val="0"/>
              </a:spcAft>
              <a:buSzPts val="1200"/>
              <a:buAutoNum type="romanLcPeriod"/>
              <a:defRPr/>
            </a:lvl3pPr>
            <a:lvl4pPr lvl="3" algn="ctr">
              <a:lnSpc>
                <a:spcPct val="100000"/>
              </a:lnSpc>
              <a:spcBef>
                <a:spcPts val="0"/>
              </a:spcBef>
              <a:spcAft>
                <a:spcPts val="0"/>
              </a:spcAft>
              <a:buSzPts val="1200"/>
              <a:buAutoNum type="arabicPeriod"/>
              <a:defRPr/>
            </a:lvl4pPr>
            <a:lvl5pPr lvl="4" algn="ctr">
              <a:lnSpc>
                <a:spcPct val="100000"/>
              </a:lnSpc>
              <a:spcBef>
                <a:spcPts val="0"/>
              </a:spcBef>
              <a:spcAft>
                <a:spcPts val="0"/>
              </a:spcAft>
              <a:buSzPts val="1200"/>
              <a:buAutoNum type="alphaLcPeriod"/>
              <a:defRPr/>
            </a:lvl5pPr>
            <a:lvl6pPr lvl="5" algn="ctr">
              <a:lnSpc>
                <a:spcPct val="100000"/>
              </a:lnSpc>
              <a:spcBef>
                <a:spcPts val="0"/>
              </a:spcBef>
              <a:spcAft>
                <a:spcPts val="0"/>
              </a:spcAft>
              <a:buSzPts val="1200"/>
              <a:buAutoNum type="romanLcPeriod"/>
              <a:defRPr/>
            </a:lvl6pPr>
            <a:lvl7pPr lvl="6" algn="ctr">
              <a:lnSpc>
                <a:spcPct val="100000"/>
              </a:lnSpc>
              <a:spcBef>
                <a:spcPts val="0"/>
              </a:spcBef>
              <a:spcAft>
                <a:spcPts val="0"/>
              </a:spcAft>
              <a:buSzPts val="1200"/>
              <a:buAutoNum type="arabicPeriod"/>
              <a:defRPr/>
            </a:lvl7pPr>
            <a:lvl8pPr lvl="7" algn="ctr">
              <a:lnSpc>
                <a:spcPct val="100000"/>
              </a:lnSpc>
              <a:spcBef>
                <a:spcPts val="0"/>
              </a:spcBef>
              <a:spcAft>
                <a:spcPts val="0"/>
              </a:spcAft>
              <a:buSzPts val="1200"/>
              <a:buAutoNum type="alphaLcPeriod"/>
              <a:defRPr/>
            </a:lvl8pPr>
            <a:lvl9pPr lvl="8" algn="ctr">
              <a:lnSpc>
                <a:spcPct val="100000"/>
              </a:lnSpc>
              <a:spcBef>
                <a:spcPts val="0"/>
              </a:spcBef>
              <a:spcAft>
                <a:spcPts val="0"/>
              </a:spcAft>
              <a:buSzPts val="1200"/>
              <a:buAutoNum type="romanLcPeriod"/>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299" name="Shape 299"/>
        <p:cNvGrpSpPr/>
        <p:nvPr/>
      </p:nvGrpSpPr>
      <p:grpSpPr>
        <a:xfrm>
          <a:off x="0" y="0"/>
          <a:ext cx="0" cy="0"/>
          <a:chOff x="0" y="0"/>
          <a:chExt cx="0" cy="0"/>
        </a:xfrm>
      </p:grpSpPr>
      <p:sp>
        <p:nvSpPr>
          <p:cNvPr id="300" name="Google Shape;300;p57"/>
          <p:cNvSpPr txBox="1"/>
          <p:nvPr>
            <p:ph type="title"/>
          </p:nvPr>
        </p:nvSpPr>
        <p:spPr>
          <a:xfrm>
            <a:off x="713225" y="539500"/>
            <a:ext cx="2402100" cy="1146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01" name="Google Shape;301;p57"/>
          <p:cNvSpPr txBox="1"/>
          <p:nvPr>
            <p:ph idx="1" type="subTitle"/>
          </p:nvPr>
        </p:nvSpPr>
        <p:spPr>
          <a:xfrm>
            <a:off x="713225" y="1591600"/>
            <a:ext cx="2402100" cy="123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02" name="Google Shape;302;p57"/>
          <p:cNvSpPr/>
          <p:nvPr>
            <p:ph idx="2" type="pic"/>
          </p:nvPr>
        </p:nvSpPr>
        <p:spPr>
          <a:xfrm>
            <a:off x="713225" y="2953775"/>
            <a:ext cx="2801100" cy="1650300"/>
          </a:xfrm>
          <a:prstGeom prst="snip2SameRect">
            <a:avLst>
              <a:gd fmla="val 16667" name="adj1"/>
              <a:gd fmla="val 0" name="adj2"/>
            </a:avLst>
          </a:prstGeom>
          <a:noFill/>
          <a:ln cap="flat" cmpd="sng" w="9525">
            <a:solidFill>
              <a:schemeClr val="dk2"/>
            </a:solidFill>
            <a:prstDash val="solid"/>
            <a:round/>
            <a:headEnd len="sm" w="sm" type="none"/>
            <a:tailEnd len="sm" w="sm" type="none"/>
          </a:ln>
        </p:spPr>
      </p:sp>
      <p:sp>
        <p:nvSpPr>
          <p:cNvPr id="303" name="Google Shape;303;p57"/>
          <p:cNvSpPr/>
          <p:nvPr>
            <p:ph idx="3" type="pic"/>
          </p:nvPr>
        </p:nvSpPr>
        <p:spPr>
          <a:xfrm>
            <a:off x="5629675" y="539500"/>
            <a:ext cx="2801100" cy="2285700"/>
          </a:xfrm>
          <a:prstGeom prst="snip2SameRect">
            <a:avLst>
              <a:gd fmla="val 16667" name="adj1"/>
              <a:gd fmla="val 0" name="adj2"/>
            </a:avLst>
          </a:prstGeom>
          <a:noFill/>
          <a:ln cap="flat" cmpd="sng" w="9525">
            <a:solidFill>
              <a:schemeClr val="dk2"/>
            </a:solidFill>
            <a:prstDash val="solid"/>
            <a:round/>
            <a:headEnd len="sm" w="sm" type="none"/>
            <a:tailEnd len="sm" w="sm" type="none"/>
          </a:ln>
        </p:spPr>
      </p:sp>
      <p:sp>
        <p:nvSpPr>
          <p:cNvPr id="304" name="Google Shape;304;p57"/>
          <p:cNvSpPr/>
          <p:nvPr>
            <p:ph idx="4" type="pic"/>
          </p:nvPr>
        </p:nvSpPr>
        <p:spPr>
          <a:xfrm>
            <a:off x="3671775" y="2953775"/>
            <a:ext cx="4740300" cy="1650300"/>
          </a:xfrm>
          <a:prstGeom prst="snip1Rect">
            <a:avLst>
              <a:gd fmla="val 16667" name="adj"/>
            </a:avLst>
          </a:prstGeom>
          <a:noFill/>
          <a:ln cap="flat" cmpd="sng" w="9525">
            <a:solidFill>
              <a:schemeClr val="dk2"/>
            </a:solidFill>
            <a:prstDash val="solid"/>
            <a:round/>
            <a:headEnd len="sm" w="sm" type="none"/>
            <a:tailEnd len="sm" w="sm" type="none"/>
          </a:ln>
        </p:spPr>
      </p:sp>
      <p:sp>
        <p:nvSpPr>
          <p:cNvPr id="305" name="Google Shape;305;p57"/>
          <p:cNvSpPr/>
          <p:nvPr>
            <p:ph idx="5" type="pic"/>
          </p:nvPr>
        </p:nvSpPr>
        <p:spPr>
          <a:xfrm>
            <a:off x="3167925" y="539500"/>
            <a:ext cx="2304300" cy="2285700"/>
          </a:xfrm>
          <a:prstGeom prst="snip1Rect">
            <a:avLst>
              <a:gd fmla="val 16667" name="adj"/>
            </a:avLst>
          </a:prstGeom>
          <a:noFill/>
          <a:ln cap="flat" cmpd="sng" w="9525">
            <a:solidFill>
              <a:schemeClr val="dk2"/>
            </a:solidFill>
            <a:prstDash val="solid"/>
            <a:round/>
            <a:headEnd len="sm" w="sm" type="none"/>
            <a:tailEnd len="sm" w="sm" type="none"/>
          </a:ln>
        </p:spPr>
      </p:sp>
      <p:pic>
        <p:nvPicPr>
          <p:cNvPr id="306" name="Google Shape;306;p57"/>
          <p:cNvPicPr preferRelativeResize="0"/>
          <p:nvPr/>
        </p:nvPicPr>
        <p:blipFill rotWithShape="1">
          <a:blip r:embed="rId2">
            <a:alphaModFix amt="80000"/>
          </a:blip>
          <a:srcRect b="0" l="0" r="0" t="0"/>
          <a:stretch/>
        </p:blipFill>
        <p:spPr>
          <a:xfrm>
            <a:off x="5548578" y="3661938"/>
            <a:ext cx="3484151" cy="3620275"/>
          </a:xfrm>
          <a:prstGeom prst="rect">
            <a:avLst/>
          </a:prstGeom>
          <a:noFill/>
          <a:ln>
            <a:noFill/>
          </a:ln>
        </p:spPr>
      </p:pic>
      <p:pic>
        <p:nvPicPr>
          <p:cNvPr id="307" name="Google Shape;307;p57"/>
          <p:cNvPicPr preferRelativeResize="0"/>
          <p:nvPr/>
        </p:nvPicPr>
        <p:blipFill rotWithShape="1">
          <a:blip r:embed="rId3">
            <a:alphaModFix/>
          </a:blip>
          <a:srcRect b="0" l="0" r="0" t="0"/>
          <a:stretch/>
        </p:blipFill>
        <p:spPr>
          <a:xfrm>
            <a:off x="-2563899" y="-1778447"/>
            <a:ext cx="3904127" cy="4056648"/>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308" name="Shape 308"/>
        <p:cNvGrpSpPr/>
        <p:nvPr/>
      </p:nvGrpSpPr>
      <p:grpSpPr>
        <a:xfrm>
          <a:off x="0" y="0"/>
          <a:ext cx="0" cy="0"/>
          <a:chOff x="0" y="0"/>
          <a:chExt cx="0" cy="0"/>
        </a:xfrm>
      </p:grpSpPr>
      <p:pic>
        <p:nvPicPr>
          <p:cNvPr id="309" name="Google Shape;309;p58"/>
          <p:cNvPicPr preferRelativeResize="0"/>
          <p:nvPr/>
        </p:nvPicPr>
        <p:blipFill rotWithShape="1">
          <a:blip r:embed="rId2">
            <a:alphaModFix/>
          </a:blip>
          <a:srcRect b="0" l="0" r="0" t="0"/>
          <a:stretch/>
        </p:blipFill>
        <p:spPr>
          <a:xfrm flipH="1" rot="-5400000">
            <a:off x="7737660" y="971840"/>
            <a:ext cx="4091727" cy="4251602"/>
          </a:xfrm>
          <a:prstGeom prst="rect">
            <a:avLst/>
          </a:prstGeom>
          <a:noFill/>
          <a:ln>
            <a:noFill/>
          </a:ln>
        </p:spPr>
      </p:pic>
      <p:pic>
        <p:nvPicPr>
          <p:cNvPr id="310" name="Google Shape;310;p58"/>
          <p:cNvPicPr preferRelativeResize="0"/>
          <p:nvPr/>
        </p:nvPicPr>
        <p:blipFill rotWithShape="1">
          <a:blip r:embed="rId3">
            <a:alphaModFix/>
          </a:blip>
          <a:srcRect b="0" l="0" r="0" t="0"/>
          <a:stretch/>
        </p:blipFill>
        <p:spPr>
          <a:xfrm flipH="1" rot="-5400000">
            <a:off x="5965715" y="3147734"/>
            <a:ext cx="4332524" cy="4501801"/>
          </a:xfrm>
          <a:prstGeom prst="rect">
            <a:avLst/>
          </a:prstGeom>
          <a:noFill/>
          <a:ln>
            <a:noFill/>
          </a:ln>
        </p:spPr>
      </p:pic>
      <p:pic>
        <p:nvPicPr>
          <p:cNvPr id="311" name="Google Shape;311;p58"/>
          <p:cNvPicPr preferRelativeResize="0"/>
          <p:nvPr/>
        </p:nvPicPr>
        <p:blipFill rotWithShape="1">
          <a:blip r:embed="rId4">
            <a:alphaModFix amt="80000"/>
          </a:blip>
          <a:srcRect b="0" l="0" r="0" t="0"/>
          <a:stretch/>
        </p:blipFill>
        <p:spPr>
          <a:xfrm>
            <a:off x="-1919752" y="-1745700"/>
            <a:ext cx="4954325" cy="3620275"/>
          </a:xfrm>
          <a:prstGeom prst="rect">
            <a:avLst/>
          </a:prstGeom>
          <a:noFill/>
          <a:ln>
            <a:noFill/>
          </a:ln>
        </p:spPr>
      </p:pic>
      <p:sp>
        <p:nvSpPr>
          <p:cNvPr id="312" name="Google Shape;312;p58"/>
          <p:cNvSpPr txBox="1"/>
          <p:nvPr>
            <p:ph type="title"/>
          </p:nvPr>
        </p:nvSpPr>
        <p:spPr>
          <a:xfrm>
            <a:off x="2347950" y="540000"/>
            <a:ext cx="4448100" cy="1059000"/>
          </a:xfrm>
          <a:prstGeom prst="rect">
            <a:avLst/>
          </a:prstGeom>
          <a:solidFill>
            <a:srgbClr val="FFFFFF">
              <a:alpha val="40000"/>
            </a:srgbClr>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sz="6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3" name="Google Shape;313;p58"/>
          <p:cNvSpPr txBox="1"/>
          <p:nvPr>
            <p:ph idx="1" type="subTitle"/>
          </p:nvPr>
        </p:nvSpPr>
        <p:spPr>
          <a:xfrm>
            <a:off x="2347900" y="1773775"/>
            <a:ext cx="4123800" cy="1197900"/>
          </a:xfrm>
          <a:prstGeom prst="rect">
            <a:avLst/>
          </a:prstGeom>
          <a:solidFill>
            <a:srgbClr val="FFFFFF">
              <a:alpha val="40000"/>
            </a:srgbClr>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14" name="Google Shape;314;p58"/>
          <p:cNvSpPr txBox="1"/>
          <p:nvPr/>
        </p:nvSpPr>
        <p:spPr>
          <a:xfrm>
            <a:off x="2371300" y="3611950"/>
            <a:ext cx="4401300" cy="55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1000"/>
              <a:buFont typeface="Arial"/>
              <a:buNone/>
            </a:pPr>
            <a:r>
              <a:rPr b="1" i="0" lang="en" sz="1000" u="none" cap="none" strike="noStrike">
                <a:solidFill>
                  <a:schemeClr val="dk1"/>
                </a:solidFill>
                <a:latin typeface="Barlow"/>
                <a:ea typeface="Barlow"/>
                <a:cs typeface="Barlow"/>
                <a:sym typeface="Barlow"/>
              </a:rPr>
              <a:t>CREDITS:</a:t>
            </a:r>
            <a:r>
              <a:rPr b="0" i="0" lang="en" sz="1000" u="none" cap="none" strike="noStrike">
                <a:solidFill>
                  <a:schemeClr val="dk1"/>
                </a:solidFill>
                <a:latin typeface="Barlow"/>
                <a:ea typeface="Barlow"/>
                <a:cs typeface="Barlow"/>
                <a:sym typeface="Barlow"/>
              </a:rPr>
              <a:t> </a:t>
            </a:r>
            <a:r>
              <a:rPr b="0" i="0" lang="en" sz="1000" u="none" cap="none" strike="noStrike">
                <a:solidFill>
                  <a:schemeClr val="dk1"/>
                </a:solidFill>
                <a:latin typeface="Barlow Medium"/>
                <a:ea typeface="Barlow Medium"/>
                <a:cs typeface="Barlow Medium"/>
                <a:sym typeface="Barlow Medium"/>
              </a:rPr>
              <a:t>This presentation template was created by </a:t>
            </a:r>
            <a:r>
              <a:rPr b="1" i="0" lang="en" sz="1000" u="sng" cap="none" strike="noStrike">
                <a:solidFill>
                  <a:schemeClr val="dk1"/>
                </a:solidFill>
                <a:latin typeface="Barlow"/>
                <a:ea typeface="Barlow"/>
                <a:cs typeface="Barlow"/>
                <a:sym typeface="Barlow"/>
                <a:hlinkClick r:id="rId5">
                  <a:extLst>
                    <a:ext uri="{A12FA001-AC4F-418D-AE19-62706E023703}">
                      <ahyp:hlinkClr val="tx"/>
                    </a:ext>
                  </a:extLst>
                </a:hlinkClick>
              </a:rPr>
              <a:t>Slidesgo</a:t>
            </a:r>
            <a:r>
              <a:rPr b="0" i="0" lang="en" sz="1000" u="none" cap="none" strike="noStrike">
                <a:solidFill>
                  <a:schemeClr val="dk1"/>
                </a:solidFill>
                <a:latin typeface="Barlow"/>
                <a:ea typeface="Barlow"/>
                <a:cs typeface="Barlow"/>
                <a:sym typeface="Barlow"/>
              </a:rPr>
              <a:t>, </a:t>
            </a:r>
            <a:r>
              <a:rPr b="0" i="0" lang="en" sz="1000" u="none" cap="none" strike="noStrike">
                <a:solidFill>
                  <a:schemeClr val="dk1"/>
                </a:solidFill>
                <a:latin typeface="Barlow Medium"/>
                <a:ea typeface="Barlow Medium"/>
                <a:cs typeface="Barlow Medium"/>
                <a:sym typeface="Barlow Medium"/>
              </a:rPr>
              <a:t>and includes icons by</a:t>
            </a:r>
            <a:r>
              <a:rPr b="0" i="0" lang="en" sz="1000" u="none" cap="none" strike="noStrike">
                <a:solidFill>
                  <a:schemeClr val="dk1"/>
                </a:solidFill>
                <a:latin typeface="Barlow"/>
                <a:ea typeface="Barlow"/>
                <a:cs typeface="Barlow"/>
                <a:sym typeface="Barlow"/>
              </a:rPr>
              <a:t> </a:t>
            </a:r>
            <a:r>
              <a:rPr b="1" i="0" lang="en" sz="1000" u="sng" cap="none" strike="noStrike">
                <a:solidFill>
                  <a:schemeClr val="dk1"/>
                </a:solidFill>
                <a:latin typeface="Barlow"/>
                <a:ea typeface="Barlow"/>
                <a:cs typeface="Barlow"/>
                <a:sym typeface="Barlow"/>
                <a:hlinkClick r:id="rId6">
                  <a:extLst>
                    <a:ext uri="{A12FA001-AC4F-418D-AE19-62706E023703}">
                      <ahyp:hlinkClr val="tx"/>
                    </a:ext>
                  </a:extLst>
                </a:hlinkClick>
              </a:rPr>
              <a:t>Flaticon</a:t>
            </a:r>
            <a:r>
              <a:rPr b="0" i="0" lang="en" sz="1000" u="none" cap="none" strike="noStrike">
                <a:solidFill>
                  <a:schemeClr val="dk1"/>
                </a:solidFill>
                <a:latin typeface="Barlow"/>
                <a:ea typeface="Barlow"/>
                <a:cs typeface="Barlow"/>
                <a:sym typeface="Barlow"/>
              </a:rPr>
              <a:t>, </a:t>
            </a:r>
            <a:r>
              <a:rPr b="0" i="0" lang="en" sz="1000" u="none" cap="none" strike="noStrike">
                <a:solidFill>
                  <a:schemeClr val="dk1"/>
                </a:solidFill>
                <a:latin typeface="Barlow Medium"/>
                <a:ea typeface="Barlow Medium"/>
                <a:cs typeface="Barlow Medium"/>
                <a:sym typeface="Barlow Medium"/>
              </a:rPr>
              <a:t>and infographics &amp; images by</a:t>
            </a:r>
            <a:r>
              <a:rPr b="0" i="0" lang="en" sz="1000" u="none" cap="none" strike="noStrike">
                <a:solidFill>
                  <a:schemeClr val="dk1"/>
                </a:solidFill>
                <a:latin typeface="Barlow"/>
                <a:ea typeface="Barlow"/>
                <a:cs typeface="Barlow"/>
                <a:sym typeface="Barlow"/>
              </a:rPr>
              <a:t> </a:t>
            </a:r>
            <a:r>
              <a:rPr b="1" i="0" lang="en" sz="1000" u="sng" cap="none" strike="noStrike">
                <a:solidFill>
                  <a:schemeClr val="dk1"/>
                </a:solidFill>
                <a:latin typeface="Barlow"/>
                <a:ea typeface="Barlow"/>
                <a:cs typeface="Barlow"/>
                <a:sym typeface="Barlow"/>
                <a:hlinkClick r:id="rId7">
                  <a:extLst>
                    <a:ext uri="{A12FA001-AC4F-418D-AE19-62706E023703}">
                      <ahyp:hlinkClr val="tx"/>
                    </a:ext>
                  </a:extLst>
                </a:hlinkClick>
              </a:rPr>
              <a:t>Freepik</a:t>
            </a:r>
            <a:r>
              <a:rPr b="0" i="0" lang="en" sz="1000" u="sng" cap="none" strike="noStrike">
                <a:solidFill>
                  <a:schemeClr val="dk1"/>
                </a:solidFill>
                <a:latin typeface="Barlow"/>
                <a:ea typeface="Barlow"/>
                <a:cs typeface="Barlow"/>
                <a:sym typeface="Barlow"/>
              </a:rPr>
              <a:t> </a:t>
            </a:r>
            <a:endParaRPr b="1" i="0" sz="1000" u="sng" cap="none" strike="noStrike">
              <a:solidFill>
                <a:schemeClr val="dk1"/>
              </a:solidFill>
              <a:latin typeface="Barlow"/>
              <a:ea typeface="Barlow"/>
              <a:cs typeface="Barlow"/>
              <a:sym typeface="Barlow"/>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_2">
    <p:spTree>
      <p:nvGrpSpPr>
        <p:cNvPr id="315" name="Shape 315"/>
        <p:cNvGrpSpPr/>
        <p:nvPr/>
      </p:nvGrpSpPr>
      <p:grpSpPr>
        <a:xfrm>
          <a:off x="0" y="0"/>
          <a:ext cx="0" cy="0"/>
          <a:chOff x="0" y="0"/>
          <a:chExt cx="0" cy="0"/>
        </a:xfrm>
      </p:grpSpPr>
      <p:sp>
        <p:nvSpPr>
          <p:cNvPr id="316" name="Google Shape;316;p59"/>
          <p:cNvSpPr/>
          <p:nvPr/>
        </p:nvSpPr>
        <p:spPr>
          <a:xfrm>
            <a:off x="165600" y="165450"/>
            <a:ext cx="8812800" cy="4812600"/>
          </a:xfrm>
          <a:prstGeom prst="rect">
            <a:avLst/>
          </a:prstGeom>
          <a:solidFill>
            <a:srgbClr val="FFFFFF">
              <a:alpha val="400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7" name="Google Shape;317;p59"/>
          <p:cNvGrpSpPr/>
          <p:nvPr/>
        </p:nvGrpSpPr>
        <p:grpSpPr>
          <a:xfrm>
            <a:off x="165600" y="165450"/>
            <a:ext cx="721727" cy="306900"/>
            <a:chOff x="165600" y="165450"/>
            <a:chExt cx="721727" cy="306900"/>
          </a:xfrm>
        </p:grpSpPr>
        <p:sp>
          <p:nvSpPr>
            <p:cNvPr id="318" name="Google Shape;318;p59"/>
            <p:cNvSpPr/>
            <p:nvPr/>
          </p:nvSpPr>
          <p:spPr>
            <a:xfrm>
              <a:off x="235977" y="235827"/>
              <a:ext cx="166200" cy="1662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59"/>
            <p:cNvSpPr/>
            <p:nvPr/>
          </p:nvSpPr>
          <p:spPr>
            <a:xfrm>
              <a:off x="165600" y="165450"/>
              <a:ext cx="306900" cy="306900"/>
            </a:xfrm>
            <a:prstGeom prst="mathMultiply">
              <a:avLst>
                <a:gd fmla="val 0" name="adj1"/>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59"/>
            <p:cNvSpPr/>
            <p:nvPr/>
          </p:nvSpPr>
          <p:spPr>
            <a:xfrm>
              <a:off x="478552" y="235827"/>
              <a:ext cx="166200" cy="1662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59"/>
            <p:cNvSpPr/>
            <p:nvPr/>
          </p:nvSpPr>
          <p:spPr>
            <a:xfrm>
              <a:off x="721127" y="235802"/>
              <a:ext cx="166200" cy="1662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59"/>
            <p:cNvSpPr/>
            <p:nvPr/>
          </p:nvSpPr>
          <p:spPr>
            <a:xfrm rot="-8100000">
              <a:off x="766461" y="263602"/>
              <a:ext cx="75519" cy="75943"/>
            </a:xfrm>
            <a:prstGeom prst="halfFrame">
              <a:avLst>
                <a:gd fmla="val 0" name="adj1"/>
                <a:gd fmla="val 0" name="adj2"/>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23" name="Google Shape;323;p59"/>
            <p:cNvCxnSpPr/>
            <p:nvPr/>
          </p:nvCxnSpPr>
          <p:spPr>
            <a:xfrm>
              <a:off x="498502" y="318927"/>
              <a:ext cx="126300" cy="0"/>
            </a:xfrm>
            <a:prstGeom prst="straightConnector1">
              <a:avLst/>
            </a:prstGeom>
            <a:noFill/>
            <a:ln cap="flat" cmpd="sng" w="9525">
              <a:solidFill>
                <a:schemeClr val="dk1"/>
              </a:solidFill>
              <a:prstDash val="solid"/>
              <a:round/>
              <a:headEnd len="sm" w="sm" type="none"/>
              <a:tailEnd len="sm" w="sm" type="none"/>
            </a:ln>
          </p:spPr>
        </p:cxnSp>
      </p:grpSp>
      <p:sp>
        <p:nvSpPr>
          <p:cNvPr id="324" name="Google Shape;324;p59"/>
          <p:cNvSpPr txBox="1"/>
          <p:nvPr>
            <p:ph idx="1" type="body"/>
          </p:nvPr>
        </p:nvSpPr>
        <p:spPr>
          <a:xfrm>
            <a:off x="720000" y="1122425"/>
            <a:ext cx="7704000" cy="11625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dk1"/>
              </a:buClr>
              <a:buSzPts val="1200"/>
              <a:buChar char="●"/>
              <a:defRPr/>
            </a:lvl1pPr>
            <a:lvl2pPr indent="-304800" lvl="1" marL="914400" algn="l">
              <a:lnSpc>
                <a:spcPct val="100000"/>
              </a:lnSpc>
              <a:spcBef>
                <a:spcPts val="0"/>
              </a:spcBef>
              <a:spcAft>
                <a:spcPts val="0"/>
              </a:spcAft>
              <a:buClr>
                <a:srgbClr val="4C4761"/>
              </a:buClr>
              <a:buSzPts val="1200"/>
              <a:buChar char="○"/>
              <a:defRPr/>
            </a:lvl2pPr>
            <a:lvl3pPr indent="-304800" lvl="2" marL="1371600" algn="l">
              <a:lnSpc>
                <a:spcPct val="100000"/>
              </a:lnSpc>
              <a:spcBef>
                <a:spcPts val="0"/>
              </a:spcBef>
              <a:spcAft>
                <a:spcPts val="0"/>
              </a:spcAft>
              <a:buClr>
                <a:srgbClr val="4C4761"/>
              </a:buClr>
              <a:buSzPts val="1200"/>
              <a:buChar char="■"/>
              <a:defRPr/>
            </a:lvl3pPr>
            <a:lvl4pPr indent="-304800" lvl="3" marL="1828800" algn="l">
              <a:lnSpc>
                <a:spcPct val="100000"/>
              </a:lnSpc>
              <a:spcBef>
                <a:spcPts val="0"/>
              </a:spcBef>
              <a:spcAft>
                <a:spcPts val="0"/>
              </a:spcAft>
              <a:buClr>
                <a:srgbClr val="4C4761"/>
              </a:buClr>
              <a:buSzPts val="1200"/>
              <a:buChar char="●"/>
              <a:defRPr/>
            </a:lvl4pPr>
            <a:lvl5pPr indent="-304800" lvl="4" marL="2286000" algn="l">
              <a:lnSpc>
                <a:spcPct val="100000"/>
              </a:lnSpc>
              <a:spcBef>
                <a:spcPts val="0"/>
              </a:spcBef>
              <a:spcAft>
                <a:spcPts val="0"/>
              </a:spcAft>
              <a:buClr>
                <a:srgbClr val="4C4761"/>
              </a:buClr>
              <a:buSzPts val="1200"/>
              <a:buChar char="○"/>
              <a:defRPr/>
            </a:lvl5pPr>
            <a:lvl6pPr indent="-304800" lvl="5" marL="2743200" algn="l">
              <a:lnSpc>
                <a:spcPct val="100000"/>
              </a:lnSpc>
              <a:spcBef>
                <a:spcPts val="0"/>
              </a:spcBef>
              <a:spcAft>
                <a:spcPts val="0"/>
              </a:spcAft>
              <a:buClr>
                <a:srgbClr val="4C4761"/>
              </a:buClr>
              <a:buSzPts val="1200"/>
              <a:buChar char="■"/>
              <a:defRPr/>
            </a:lvl6pPr>
            <a:lvl7pPr indent="-304800" lvl="6" marL="3200400" algn="l">
              <a:lnSpc>
                <a:spcPct val="100000"/>
              </a:lnSpc>
              <a:spcBef>
                <a:spcPts val="0"/>
              </a:spcBef>
              <a:spcAft>
                <a:spcPts val="0"/>
              </a:spcAft>
              <a:buClr>
                <a:srgbClr val="4C4761"/>
              </a:buClr>
              <a:buSzPts val="1200"/>
              <a:buChar char="●"/>
              <a:defRPr/>
            </a:lvl7pPr>
            <a:lvl8pPr indent="-304800" lvl="7" marL="3657600" algn="l">
              <a:lnSpc>
                <a:spcPct val="100000"/>
              </a:lnSpc>
              <a:spcBef>
                <a:spcPts val="0"/>
              </a:spcBef>
              <a:spcAft>
                <a:spcPts val="0"/>
              </a:spcAft>
              <a:buClr>
                <a:srgbClr val="4C4761"/>
              </a:buClr>
              <a:buSzPts val="1200"/>
              <a:buChar char="○"/>
              <a:defRPr/>
            </a:lvl8pPr>
            <a:lvl9pPr indent="-304800" lvl="8" marL="4114800" algn="l">
              <a:lnSpc>
                <a:spcPct val="100000"/>
              </a:lnSpc>
              <a:spcBef>
                <a:spcPts val="0"/>
              </a:spcBef>
              <a:spcAft>
                <a:spcPts val="0"/>
              </a:spcAft>
              <a:buClr>
                <a:srgbClr val="4C4761"/>
              </a:buClr>
              <a:buSzPts val="1200"/>
              <a:buChar char="■"/>
              <a:defRPr/>
            </a:lvl9pPr>
          </a:lstStyle>
          <a:p/>
        </p:txBody>
      </p:sp>
      <p:sp>
        <p:nvSpPr>
          <p:cNvPr id="325" name="Google Shape;325;p59"/>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pic>
        <p:nvPicPr>
          <p:cNvPr id="326" name="Google Shape;326;p59"/>
          <p:cNvPicPr preferRelativeResize="0"/>
          <p:nvPr/>
        </p:nvPicPr>
        <p:blipFill rotWithShape="1">
          <a:blip r:embed="rId2">
            <a:alphaModFix/>
          </a:blip>
          <a:srcRect b="0" l="0" r="0" t="0"/>
          <a:stretch/>
        </p:blipFill>
        <p:spPr>
          <a:xfrm>
            <a:off x="-592951" y="4027874"/>
            <a:ext cx="2612349" cy="2714399"/>
          </a:xfrm>
          <a:prstGeom prst="rect">
            <a:avLst/>
          </a:prstGeom>
          <a:noFill/>
          <a:ln>
            <a:noFill/>
          </a:ln>
        </p:spPr>
      </p:pic>
      <p:grpSp>
        <p:nvGrpSpPr>
          <p:cNvPr id="327" name="Google Shape;327;p59"/>
          <p:cNvGrpSpPr/>
          <p:nvPr/>
        </p:nvGrpSpPr>
        <p:grpSpPr>
          <a:xfrm rot="5400000">
            <a:off x="8884902" y="-90700"/>
            <a:ext cx="352108" cy="1260383"/>
            <a:chOff x="8254727" y="-90700"/>
            <a:chExt cx="352108" cy="1260383"/>
          </a:xfrm>
        </p:grpSpPr>
        <p:sp>
          <p:nvSpPr>
            <p:cNvPr id="328" name="Google Shape;328;p59"/>
            <p:cNvSpPr/>
            <p:nvPr/>
          </p:nvSpPr>
          <p:spPr>
            <a:xfrm>
              <a:off x="8509395" y="-90700"/>
              <a:ext cx="97440" cy="1260383"/>
            </a:xfrm>
            <a:custGeom>
              <a:rect b="b" l="l" r="r" t="t"/>
              <a:pathLst>
                <a:path extrusionOk="0" h="132428" w="10238">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59"/>
            <p:cNvSpPr/>
            <p:nvPr/>
          </p:nvSpPr>
          <p:spPr>
            <a:xfrm>
              <a:off x="8381885" y="-90700"/>
              <a:ext cx="97440" cy="1260383"/>
            </a:xfrm>
            <a:custGeom>
              <a:rect b="b" l="l" r="r" t="t"/>
              <a:pathLst>
                <a:path extrusionOk="0" h="132428" w="10238">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59"/>
            <p:cNvSpPr/>
            <p:nvPr/>
          </p:nvSpPr>
          <p:spPr>
            <a:xfrm>
              <a:off x="8254727" y="-90700"/>
              <a:ext cx="97098" cy="1260383"/>
            </a:xfrm>
            <a:custGeom>
              <a:rect b="b" l="l" r="r" t="t"/>
              <a:pathLst>
                <a:path extrusionOk="0" h="132428" w="10202">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sp>
        <p:nvSpPr>
          <p:cNvPr id="25" name="Google Shape;25;p44"/>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6" name="Google Shape;26;p44"/>
          <p:cNvSpPr txBox="1"/>
          <p:nvPr>
            <p:ph idx="1" type="body"/>
          </p:nvPr>
        </p:nvSpPr>
        <p:spPr>
          <a:xfrm>
            <a:off x="720000" y="1215751"/>
            <a:ext cx="7704000" cy="4119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Font typeface="Nunito Light"/>
              <a:buChar char="●"/>
              <a:defRPr/>
            </a:lvl1pPr>
            <a:lvl2pPr indent="-304800" lvl="1" marL="914400" algn="l">
              <a:lnSpc>
                <a:spcPct val="100000"/>
              </a:lnSpc>
              <a:spcBef>
                <a:spcPts val="0"/>
              </a:spcBef>
              <a:spcAft>
                <a:spcPts val="0"/>
              </a:spcAft>
              <a:buSzPts val="1200"/>
              <a:buFont typeface="Nunito Light"/>
              <a:buChar char="○"/>
              <a:defRPr/>
            </a:lvl2pPr>
            <a:lvl3pPr indent="-304800" lvl="2" marL="1371600" algn="l">
              <a:lnSpc>
                <a:spcPct val="100000"/>
              </a:lnSpc>
              <a:spcBef>
                <a:spcPts val="0"/>
              </a:spcBef>
              <a:spcAft>
                <a:spcPts val="0"/>
              </a:spcAft>
              <a:buSzPts val="1200"/>
              <a:buFont typeface="Nunito Light"/>
              <a:buChar char="■"/>
              <a:defRPr/>
            </a:lvl3pPr>
            <a:lvl4pPr indent="-304800" lvl="3" marL="1828800" algn="l">
              <a:lnSpc>
                <a:spcPct val="100000"/>
              </a:lnSpc>
              <a:spcBef>
                <a:spcPts val="0"/>
              </a:spcBef>
              <a:spcAft>
                <a:spcPts val="0"/>
              </a:spcAft>
              <a:buSzPts val="1200"/>
              <a:buFont typeface="Nunito Light"/>
              <a:buChar char="●"/>
              <a:defRPr/>
            </a:lvl4pPr>
            <a:lvl5pPr indent="-304800" lvl="4" marL="2286000" algn="l">
              <a:lnSpc>
                <a:spcPct val="100000"/>
              </a:lnSpc>
              <a:spcBef>
                <a:spcPts val="0"/>
              </a:spcBef>
              <a:spcAft>
                <a:spcPts val="0"/>
              </a:spcAft>
              <a:buSzPts val="1200"/>
              <a:buFont typeface="Nunito Light"/>
              <a:buChar char="○"/>
              <a:defRPr/>
            </a:lvl5pPr>
            <a:lvl6pPr indent="-304800" lvl="5" marL="2743200" algn="l">
              <a:lnSpc>
                <a:spcPct val="100000"/>
              </a:lnSpc>
              <a:spcBef>
                <a:spcPts val="0"/>
              </a:spcBef>
              <a:spcAft>
                <a:spcPts val="0"/>
              </a:spcAft>
              <a:buSzPts val="1200"/>
              <a:buFont typeface="Nunito Light"/>
              <a:buChar char="■"/>
              <a:defRPr/>
            </a:lvl6pPr>
            <a:lvl7pPr indent="-304800" lvl="6" marL="3200400" algn="l">
              <a:lnSpc>
                <a:spcPct val="100000"/>
              </a:lnSpc>
              <a:spcBef>
                <a:spcPts val="0"/>
              </a:spcBef>
              <a:spcAft>
                <a:spcPts val="0"/>
              </a:spcAft>
              <a:buSzPts val="1200"/>
              <a:buFont typeface="Nunito Light"/>
              <a:buChar char="●"/>
              <a:defRPr/>
            </a:lvl7pPr>
            <a:lvl8pPr indent="-304800" lvl="7" marL="3657600" algn="l">
              <a:lnSpc>
                <a:spcPct val="100000"/>
              </a:lnSpc>
              <a:spcBef>
                <a:spcPts val="0"/>
              </a:spcBef>
              <a:spcAft>
                <a:spcPts val="0"/>
              </a:spcAft>
              <a:buSzPts val="1200"/>
              <a:buFont typeface="Nunito Light"/>
              <a:buChar char="○"/>
              <a:defRPr/>
            </a:lvl8pPr>
            <a:lvl9pPr indent="-304800" lvl="8" marL="4114800" algn="l">
              <a:lnSpc>
                <a:spcPct val="100000"/>
              </a:lnSpc>
              <a:spcBef>
                <a:spcPts val="0"/>
              </a:spcBef>
              <a:spcAft>
                <a:spcPts val="0"/>
              </a:spcAft>
              <a:buSzPts val="1200"/>
              <a:buFont typeface="Nunito Light"/>
              <a:buChar char="■"/>
              <a:defRPr/>
            </a:lvl9pPr>
          </a:lstStyle>
          <a:p/>
        </p:txBody>
      </p:sp>
      <p:pic>
        <p:nvPicPr>
          <p:cNvPr id="27" name="Google Shape;27;p44"/>
          <p:cNvPicPr preferRelativeResize="0"/>
          <p:nvPr/>
        </p:nvPicPr>
        <p:blipFill rotWithShape="1">
          <a:blip r:embed="rId2">
            <a:alphaModFix/>
          </a:blip>
          <a:srcRect b="0" l="0" r="0" t="0"/>
          <a:stretch/>
        </p:blipFill>
        <p:spPr>
          <a:xfrm>
            <a:off x="-359447" y="3497075"/>
            <a:ext cx="3484151" cy="3620275"/>
          </a:xfrm>
          <a:prstGeom prst="rect">
            <a:avLst/>
          </a:prstGeom>
          <a:noFill/>
          <a:ln>
            <a:noFill/>
          </a:ln>
        </p:spPr>
      </p:pic>
      <p:grpSp>
        <p:nvGrpSpPr>
          <p:cNvPr id="28" name="Google Shape;28;p44"/>
          <p:cNvGrpSpPr/>
          <p:nvPr/>
        </p:nvGrpSpPr>
        <p:grpSpPr>
          <a:xfrm rot="5400000">
            <a:off x="8262411" y="457615"/>
            <a:ext cx="716934" cy="380217"/>
            <a:chOff x="713225" y="-185425"/>
            <a:chExt cx="1484950" cy="787525"/>
          </a:xfrm>
        </p:grpSpPr>
        <p:sp>
          <p:nvSpPr>
            <p:cNvPr id="29" name="Google Shape;29;p44"/>
            <p:cNvSpPr/>
            <p:nvPr/>
          </p:nvSpPr>
          <p:spPr>
            <a:xfrm>
              <a:off x="713225" y="-185425"/>
              <a:ext cx="102275" cy="102200"/>
            </a:xfrm>
            <a:custGeom>
              <a:rect b="b" l="l" r="r" t="t"/>
              <a:pathLst>
                <a:path extrusionOk="0" h="4088" w="4091">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44"/>
            <p:cNvSpPr/>
            <p:nvPr/>
          </p:nvSpPr>
          <p:spPr>
            <a:xfrm>
              <a:off x="713225" y="157200"/>
              <a:ext cx="102275" cy="102275"/>
            </a:xfrm>
            <a:custGeom>
              <a:rect b="b" l="l" r="r" t="t"/>
              <a:pathLst>
                <a:path extrusionOk="0" h="4091" w="4091">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44"/>
            <p:cNvSpPr/>
            <p:nvPr/>
          </p:nvSpPr>
          <p:spPr>
            <a:xfrm>
              <a:off x="713225" y="499900"/>
              <a:ext cx="102275" cy="102200"/>
            </a:xfrm>
            <a:custGeom>
              <a:rect b="b" l="l" r="r" t="t"/>
              <a:pathLst>
                <a:path extrusionOk="0" h="4088" w="4091">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4"/>
            <p:cNvSpPr/>
            <p:nvPr/>
          </p:nvSpPr>
          <p:spPr>
            <a:xfrm>
              <a:off x="989775" y="-185425"/>
              <a:ext cx="102250" cy="102200"/>
            </a:xfrm>
            <a:custGeom>
              <a:rect b="b" l="l" r="r" t="t"/>
              <a:pathLst>
                <a:path extrusionOk="0" h="4088" w="409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44"/>
            <p:cNvSpPr/>
            <p:nvPr/>
          </p:nvSpPr>
          <p:spPr>
            <a:xfrm>
              <a:off x="989775" y="157200"/>
              <a:ext cx="102250" cy="102275"/>
            </a:xfrm>
            <a:custGeom>
              <a:rect b="b" l="l" r="r" t="t"/>
              <a:pathLst>
                <a:path extrusionOk="0" h="4091" w="409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44"/>
            <p:cNvSpPr/>
            <p:nvPr/>
          </p:nvSpPr>
          <p:spPr>
            <a:xfrm>
              <a:off x="989775" y="499900"/>
              <a:ext cx="102250" cy="102200"/>
            </a:xfrm>
            <a:custGeom>
              <a:rect b="b" l="l" r="r" t="t"/>
              <a:pathLst>
                <a:path extrusionOk="0" h="4088" w="409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44"/>
            <p:cNvSpPr/>
            <p:nvPr/>
          </p:nvSpPr>
          <p:spPr>
            <a:xfrm>
              <a:off x="1266300" y="-185425"/>
              <a:ext cx="102275" cy="102200"/>
            </a:xfrm>
            <a:custGeom>
              <a:rect b="b" l="l" r="r" t="t"/>
              <a:pathLst>
                <a:path extrusionOk="0" h="4088" w="4091">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44"/>
            <p:cNvSpPr/>
            <p:nvPr/>
          </p:nvSpPr>
          <p:spPr>
            <a:xfrm>
              <a:off x="1266300" y="157200"/>
              <a:ext cx="102275" cy="102275"/>
            </a:xfrm>
            <a:custGeom>
              <a:rect b="b" l="l" r="r" t="t"/>
              <a:pathLst>
                <a:path extrusionOk="0" h="4091" w="4091">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44"/>
            <p:cNvSpPr/>
            <p:nvPr/>
          </p:nvSpPr>
          <p:spPr>
            <a:xfrm>
              <a:off x="1266300" y="499900"/>
              <a:ext cx="102275" cy="102200"/>
            </a:xfrm>
            <a:custGeom>
              <a:rect b="b" l="l" r="r" t="t"/>
              <a:pathLst>
                <a:path extrusionOk="0" h="4088" w="4091">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44"/>
            <p:cNvSpPr/>
            <p:nvPr/>
          </p:nvSpPr>
          <p:spPr>
            <a:xfrm>
              <a:off x="1542850" y="-185425"/>
              <a:ext cx="102250" cy="102200"/>
            </a:xfrm>
            <a:custGeom>
              <a:rect b="b" l="l" r="r" t="t"/>
              <a:pathLst>
                <a:path extrusionOk="0" h="4088" w="409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44"/>
            <p:cNvSpPr/>
            <p:nvPr/>
          </p:nvSpPr>
          <p:spPr>
            <a:xfrm>
              <a:off x="1542850" y="157200"/>
              <a:ext cx="102250" cy="102275"/>
            </a:xfrm>
            <a:custGeom>
              <a:rect b="b" l="l" r="r" t="t"/>
              <a:pathLst>
                <a:path extrusionOk="0" h="4091" w="409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44"/>
            <p:cNvSpPr/>
            <p:nvPr/>
          </p:nvSpPr>
          <p:spPr>
            <a:xfrm>
              <a:off x="1542850" y="499900"/>
              <a:ext cx="102250" cy="102200"/>
            </a:xfrm>
            <a:custGeom>
              <a:rect b="b" l="l" r="r" t="t"/>
              <a:pathLst>
                <a:path extrusionOk="0" h="4088" w="409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44"/>
            <p:cNvSpPr/>
            <p:nvPr/>
          </p:nvSpPr>
          <p:spPr>
            <a:xfrm>
              <a:off x="1819375" y="-185425"/>
              <a:ext cx="102275" cy="102200"/>
            </a:xfrm>
            <a:custGeom>
              <a:rect b="b" l="l" r="r" t="t"/>
              <a:pathLst>
                <a:path extrusionOk="0" h="4088" w="4091">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44"/>
            <p:cNvSpPr/>
            <p:nvPr/>
          </p:nvSpPr>
          <p:spPr>
            <a:xfrm>
              <a:off x="1819375" y="157200"/>
              <a:ext cx="102275" cy="102275"/>
            </a:xfrm>
            <a:custGeom>
              <a:rect b="b" l="l" r="r" t="t"/>
              <a:pathLst>
                <a:path extrusionOk="0" h="4091" w="4091">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44"/>
            <p:cNvSpPr/>
            <p:nvPr/>
          </p:nvSpPr>
          <p:spPr>
            <a:xfrm>
              <a:off x="1819375" y="499900"/>
              <a:ext cx="102275" cy="102200"/>
            </a:xfrm>
            <a:custGeom>
              <a:rect b="b" l="l" r="r" t="t"/>
              <a:pathLst>
                <a:path extrusionOk="0" h="4088" w="4091">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44"/>
            <p:cNvSpPr/>
            <p:nvPr/>
          </p:nvSpPr>
          <p:spPr>
            <a:xfrm>
              <a:off x="2095925" y="-185425"/>
              <a:ext cx="102250" cy="102200"/>
            </a:xfrm>
            <a:custGeom>
              <a:rect b="b" l="l" r="r" t="t"/>
              <a:pathLst>
                <a:path extrusionOk="0" h="4088" w="409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44"/>
            <p:cNvSpPr/>
            <p:nvPr/>
          </p:nvSpPr>
          <p:spPr>
            <a:xfrm>
              <a:off x="2095925" y="157200"/>
              <a:ext cx="102250" cy="102275"/>
            </a:xfrm>
            <a:custGeom>
              <a:rect b="b" l="l" r="r" t="t"/>
              <a:pathLst>
                <a:path extrusionOk="0" h="4091" w="409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44"/>
            <p:cNvSpPr/>
            <p:nvPr/>
          </p:nvSpPr>
          <p:spPr>
            <a:xfrm>
              <a:off x="2095925" y="499900"/>
              <a:ext cx="102250" cy="102200"/>
            </a:xfrm>
            <a:custGeom>
              <a:rect b="b" l="l" r="r" t="t"/>
              <a:pathLst>
                <a:path extrusionOk="0" h="4088" w="409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 name="Google Shape;47;p44"/>
          <p:cNvGrpSpPr/>
          <p:nvPr/>
        </p:nvGrpSpPr>
        <p:grpSpPr>
          <a:xfrm rot="10800000">
            <a:off x="713225" y="350248"/>
            <a:ext cx="436989" cy="189261"/>
            <a:chOff x="713225" y="4487573"/>
            <a:chExt cx="436989" cy="189261"/>
          </a:xfrm>
        </p:grpSpPr>
        <p:sp>
          <p:nvSpPr>
            <p:cNvPr id="48" name="Google Shape;48;p44"/>
            <p:cNvSpPr/>
            <p:nvPr/>
          </p:nvSpPr>
          <p:spPr>
            <a:xfrm>
              <a:off x="713225" y="4487573"/>
              <a:ext cx="189193" cy="189261"/>
            </a:xfrm>
            <a:custGeom>
              <a:rect b="b" l="l" r="r" t="t"/>
              <a:pathLst>
                <a:path extrusionOk="0" h="32119" w="32121">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44"/>
            <p:cNvSpPr/>
            <p:nvPr/>
          </p:nvSpPr>
          <p:spPr>
            <a:xfrm>
              <a:off x="961021" y="4487573"/>
              <a:ext cx="189193" cy="189261"/>
            </a:xfrm>
            <a:custGeom>
              <a:rect b="b" l="l" r="r" t="t"/>
              <a:pathLst>
                <a:path extrusionOk="0" h="32119" w="32121">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31" name="Shape 331"/>
        <p:cNvGrpSpPr/>
        <p:nvPr/>
      </p:nvGrpSpPr>
      <p:grpSpPr>
        <a:xfrm>
          <a:off x="0" y="0"/>
          <a:ext cx="0" cy="0"/>
          <a:chOff x="0" y="0"/>
          <a:chExt cx="0" cy="0"/>
        </a:xfrm>
      </p:grpSpPr>
      <p:sp>
        <p:nvSpPr>
          <p:cNvPr id="332" name="Google Shape;332;p65"/>
          <p:cNvSpPr txBox="1"/>
          <p:nvPr>
            <p:ph type="title"/>
          </p:nvPr>
        </p:nvSpPr>
        <p:spPr>
          <a:xfrm>
            <a:off x="1424400" y="1373850"/>
            <a:ext cx="6295200" cy="1708500"/>
          </a:xfrm>
          <a:prstGeom prst="rect">
            <a:avLst/>
          </a:prstGeom>
          <a:solidFill>
            <a:srgbClr val="FFFFFF">
              <a:alpha val="400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333" name="Google Shape;333;p65"/>
          <p:cNvSpPr txBox="1"/>
          <p:nvPr>
            <p:ph idx="1" type="subTitle"/>
          </p:nvPr>
        </p:nvSpPr>
        <p:spPr>
          <a:xfrm>
            <a:off x="2135550" y="3153500"/>
            <a:ext cx="4872900" cy="492600"/>
          </a:xfrm>
          <a:prstGeom prst="rect">
            <a:avLst/>
          </a:prstGeom>
          <a:solidFill>
            <a:srgbClr val="FFFFFF">
              <a:alpha val="40000"/>
            </a:srgbClr>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pic>
        <p:nvPicPr>
          <p:cNvPr id="334" name="Google Shape;334;p65"/>
          <p:cNvPicPr preferRelativeResize="0"/>
          <p:nvPr/>
        </p:nvPicPr>
        <p:blipFill rotWithShape="1">
          <a:blip r:embed="rId2">
            <a:alphaModFix/>
          </a:blip>
          <a:srcRect b="0" l="0" r="0" t="0"/>
          <a:stretch/>
        </p:blipFill>
        <p:spPr>
          <a:xfrm>
            <a:off x="-744752" y="3364330"/>
            <a:ext cx="4954325" cy="5147889"/>
          </a:xfrm>
          <a:prstGeom prst="rect">
            <a:avLst/>
          </a:prstGeom>
          <a:noFill/>
          <a:ln>
            <a:noFill/>
          </a:ln>
        </p:spPr>
      </p:pic>
      <p:pic>
        <p:nvPicPr>
          <p:cNvPr id="335" name="Google Shape;335;p65"/>
          <p:cNvPicPr preferRelativeResize="0"/>
          <p:nvPr/>
        </p:nvPicPr>
        <p:blipFill rotWithShape="1">
          <a:blip r:embed="rId3">
            <a:alphaModFix amt="80000"/>
          </a:blip>
          <a:srcRect b="0" l="0" r="0" t="0"/>
          <a:stretch/>
        </p:blipFill>
        <p:spPr>
          <a:xfrm>
            <a:off x="6099461" y="-2032512"/>
            <a:ext cx="4954325" cy="3620275"/>
          </a:xfrm>
          <a:prstGeom prst="rect">
            <a:avLst/>
          </a:prstGeom>
          <a:noFill/>
          <a:ln>
            <a:noFill/>
          </a:ln>
        </p:spPr>
      </p:pic>
      <p:grpSp>
        <p:nvGrpSpPr>
          <p:cNvPr id="336" name="Google Shape;336;p65"/>
          <p:cNvGrpSpPr/>
          <p:nvPr/>
        </p:nvGrpSpPr>
        <p:grpSpPr>
          <a:xfrm>
            <a:off x="534336" y="130890"/>
            <a:ext cx="716934" cy="380217"/>
            <a:chOff x="713225" y="-185425"/>
            <a:chExt cx="1484950" cy="787525"/>
          </a:xfrm>
        </p:grpSpPr>
        <p:sp>
          <p:nvSpPr>
            <p:cNvPr id="337" name="Google Shape;337;p65"/>
            <p:cNvSpPr/>
            <p:nvPr/>
          </p:nvSpPr>
          <p:spPr>
            <a:xfrm>
              <a:off x="713225" y="-185425"/>
              <a:ext cx="102275" cy="102200"/>
            </a:xfrm>
            <a:custGeom>
              <a:rect b="b" l="l" r="r" t="t"/>
              <a:pathLst>
                <a:path extrusionOk="0" h="4088" w="4091">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65"/>
            <p:cNvSpPr/>
            <p:nvPr/>
          </p:nvSpPr>
          <p:spPr>
            <a:xfrm>
              <a:off x="713225" y="157200"/>
              <a:ext cx="102275" cy="102275"/>
            </a:xfrm>
            <a:custGeom>
              <a:rect b="b" l="l" r="r" t="t"/>
              <a:pathLst>
                <a:path extrusionOk="0" h="4091" w="4091">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65"/>
            <p:cNvSpPr/>
            <p:nvPr/>
          </p:nvSpPr>
          <p:spPr>
            <a:xfrm>
              <a:off x="713225" y="499900"/>
              <a:ext cx="102275" cy="102200"/>
            </a:xfrm>
            <a:custGeom>
              <a:rect b="b" l="l" r="r" t="t"/>
              <a:pathLst>
                <a:path extrusionOk="0" h="4088" w="4091">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65"/>
            <p:cNvSpPr/>
            <p:nvPr/>
          </p:nvSpPr>
          <p:spPr>
            <a:xfrm>
              <a:off x="989775" y="-185425"/>
              <a:ext cx="102250" cy="102200"/>
            </a:xfrm>
            <a:custGeom>
              <a:rect b="b" l="l" r="r" t="t"/>
              <a:pathLst>
                <a:path extrusionOk="0" h="4088" w="409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65"/>
            <p:cNvSpPr/>
            <p:nvPr/>
          </p:nvSpPr>
          <p:spPr>
            <a:xfrm>
              <a:off x="989775" y="157200"/>
              <a:ext cx="102250" cy="102275"/>
            </a:xfrm>
            <a:custGeom>
              <a:rect b="b" l="l" r="r" t="t"/>
              <a:pathLst>
                <a:path extrusionOk="0" h="4091" w="409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65"/>
            <p:cNvSpPr/>
            <p:nvPr/>
          </p:nvSpPr>
          <p:spPr>
            <a:xfrm>
              <a:off x="989775" y="499900"/>
              <a:ext cx="102250" cy="102200"/>
            </a:xfrm>
            <a:custGeom>
              <a:rect b="b" l="l" r="r" t="t"/>
              <a:pathLst>
                <a:path extrusionOk="0" h="4088" w="409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65"/>
            <p:cNvSpPr/>
            <p:nvPr/>
          </p:nvSpPr>
          <p:spPr>
            <a:xfrm>
              <a:off x="1266300" y="-185425"/>
              <a:ext cx="102275" cy="102200"/>
            </a:xfrm>
            <a:custGeom>
              <a:rect b="b" l="l" r="r" t="t"/>
              <a:pathLst>
                <a:path extrusionOk="0" h="4088" w="4091">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65"/>
            <p:cNvSpPr/>
            <p:nvPr/>
          </p:nvSpPr>
          <p:spPr>
            <a:xfrm>
              <a:off x="1266300" y="157200"/>
              <a:ext cx="102275" cy="102275"/>
            </a:xfrm>
            <a:custGeom>
              <a:rect b="b" l="l" r="r" t="t"/>
              <a:pathLst>
                <a:path extrusionOk="0" h="4091" w="4091">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65"/>
            <p:cNvSpPr/>
            <p:nvPr/>
          </p:nvSpPr>
          <p:spPr>
            <a:xfrm>
              <a:off x="1266300" y="499900"/>
              <a:ext cx="102275" cy="102200"/>
            </a:xfrm>
            <a:custGeom>
              <a:rect b="b" l="l" r="r" t="t"/>
              <a:pathLst>
                <a:path extrusionOk="0" h="4088" w="4091">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65"/>
            <p:cNvSpPr/>
            <p:nvPr/>
          </p:nvSpPr>
          <p:spPr>
            <a:xfrm>
              <a:off x="1542850" y="-185425"/>
              <a:ext cx="102250" cy="102200"/>
            </a:xfrm>
            <a:custGeom>
              <a:rect b="b" l="l" r="r" t="t"/>
              <a:pathLst>
                <a:path extrusionOk="0" h="4088" w="409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65"/>
            <p:cNvSpPr/>
            <p:nvPr/>
          </p:nvSpPr>
          <p:spPr>
            <a:xfrm>
              <a:off x="1542850" y="157200"/>
              <a:ext cx="102250" cy="102275"/>
            </a:xfrm>
            <a:custGeom>
              <a:rect b="b" l="l" r="r" t="t"/>
              <a:pathLst>
                <a:path extrusionOk="0" h="4091" w="409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65"/>
            <p:cNvSpPr/>
            <p:nvPr/>
          </p:nvSpPr>
          <p:spPr>
            <a:xfrm>
              <a:off x="1542850" y="499900"/>
              <a:ext cx="102250" cy="102200"/>
            </a:xfrm>
            <a:custGeom>
              <a:rect b="b" l="l" r="r" t="t"/>
              <a:pathLst>
                <a:path extrusionOk="0" h="4088" w="409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65"/>
            <p:cNvSpPr/>
            <p:nvPr/>
          </p:nvSpPr>
          <p:spPr>
            <a:xfrm>
              <a:off x="1819375" y="-185425"/>
              <a:ext cx="102275" cy="102200"/>
            </a:xfrm>
            <a:custGeom>
              <a:rect b="b" l="l" r="r" t="t"/>
              <a:pathLst>
                <a:path extrusionOk="0" h="4088" w="4091">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65"/>
            <p:cNvSpPr/>
            <p:nvPr/>
          </p:nvSpPr>
          <p:spPr>
            <a:xfrm>
              <a:off x="1819375" y="157200"/>
              <a:ext cx="102275" cy="102275"/>
            </a:xfrm>
            <a:custGeom>
              <a:rect b="b" l="l" r="r" t="t"/>
              <a:pathLst>
                <a:path extrusionOk="0" h="4091" w="4091">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65"/>
            <p:cNvSpPr/>
            <p:nvPr/>
          </p:nvSpPr>
          <p:spPr>
            <a:xfrm>
              <a:off x="1819375" y="499900"/>
              <a:ext cx="102275" cy="102200"/>
            </a:xfrm>
            <a:custGeom>
              <a:rect b="b" l="l" r="r" t="t"/>
              <a:pathLst>
                <a:path extrusionOk="0" h="4088" w="4091">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65"/>
            <p:cNvSpPr/>
            <p:nvPr/>
          </p:nvSpPr>
          <p:spPr>
            <a:xfrm>
              <a:off x="2095925" y="-185425"/>
              <a:ext cx="102250" cy="102200"/>
            </a:xfrm>
            <a:custGeom>
              <a:rect b="b" l="l" r="r" t="t"/>
              <a:pathLst>
                <a:path extrusionOk="0" h="4088" w="409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65"/>
            <p:cNvSpPr/>
            <p:nvPr/>
          </p:nvSpPr>
          <p:spPr>
            <a:xfrm>
              <a:off x="2095925" y="157200"/>
              <a:ext cx="102250" cy="102275"/>
            </a:xfrm>
            <a:custGeom>
              <a:rect b="b" l="l" r="r" t="t"/>
              <a:pathLst>
                <a:path extrusionOk="0" h="4091" w="409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65"/>
            <p:cNvSpPr/>
            <p:nvPr/>
          </p:nvSpPr>
          <p:spPr>
            <a:xfrm>
              <a:off x="2095925" y="499900"/>
              <a:ext cx="102250" cy="102200"/>
            </a:xfrm>
            <a:custGeom>
              <a:rect b="b" l="l" r="r" t="t"/>
              <a:pathLst>
                <a:path extrusionOk="0" h="4088" w="409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5" name="Google Shape;355;p65"/>
          <p:cNvGrpSpPr/>
          <p:nvPr/>
        </p:nvGrpSpPr>
        <p:grpSpPr>
          <a:xfrm rot="5400000">
            <a:off x="20625" y="226373"/>
            <a:ext cx="436989" cy="189261"/>
            <a:chOff x="713225" y="4487573"/>
            <a:chExt cx="436989" cy="189261"/>
          </a:xfrm>
        </p:grpSpPr>
        <p:sp>
          <p:nvSpPr>
            <p:cNvPr id="356" name="Google Shape;356;p65"/>
            <p:cNvSpPr/>
            <p:nvPr/>
          </p:nvSpPr>
          <p:spPr>
            <a:xfrm>
              <a:off x="713225" y="4487573"/>
              <a:ext cx="189193" cy="189261"/>
            </a:xfrm>
            <a:custGeom>
              <a:rect b="b" l="l" r="r" t="t"/>
              <a:pathLst>
                <a:path extrusionOk="0" h="32119" w="32121">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65"/>
            <p:cNvSpPr/>
            <p:nvPr/>
          </p:nvSpPr>
          <p:spPr>
            <a:xfrm>
              <a:off x="961021" y="4487573"/>
              <a:ext cx="189193" cy="189261"/>
            </a:xfrm>
            <a:custGeom>
              <a:rect b="b" l="l" r="r" t="t"/>
              <a:pathLst>
                <a:path extrusionOk="0" h="32119" w="32121">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8" name="Shape 358"/>
        <p:cNvGrpSpPr/>
        <p:nvPr/>
      </p:nvGrpSpPr>
      <p:grpSpPr>
        <a:xfrm>
          <a:off x="0" y="0"/>
          <a:ext cx="0" cy="0"/>
          <a:chOff x="0" y="0"/>
          <a:chExt cx="0" cy="0"/>
        </a:xfrm>
      </p:grpSpPr>
      <p:sp>
        <p:nvSpPr>
          <p:cNvPr id="359" name="Google Shape;359;p66"/>
          <p:cNvSpPr/>
          <p:nvPr>
            <p:ph idx="2" type="pic"/>
          </p:nvPr>
        </p:nvSpPr>
        <p:spPr>
          <a:xfrm>
            <a:off x="0" y="0"/>
            <a:ext cx="9144000" cy="5143500"/>
          </a:xfrm>
          <a:prstGeom prst="rect">
            <a:avLst/>
          </a:prstGeom>
          <a:noFill/>
          <a:ln>
            <a:noFill/>
          </a:ln>
        </p:spPr>
      </p:sp>
      <p:sp>
        <p:nvSpPr>
          <p:cNvPr id="360" name="Google Shape;360;p66"/>
          <p:cNvSpPr txBox="1"/>
          <p:nvPr>
            <p:ph type="title"/>
          </p:nvPr>
        </p:nvSpPr>
        <p:spPr>
          <a:xfrm>
            <a:off x="720000" y="3935025"/>
            <a:ext cx="7704000" cy="652200"/>
          </a:xfrm>
          <a:prstGeom prst="rect">
            <a:avLst/>
          </a:prstGeom>
          <a:solidFill>
            <a:srgbClr val="FFFFFF">
              <a:alpha val="40000"/>
            </a:srgbClr>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61" name="Shape 361"/>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62" name="Shape 362"/>
        <p:cNvGrpSpPr/>
        <p:nvPr/>
      </p:nvGrpSpPr>
      <p:grpSpPr>
        <a:xfrm>
          <a:off x="0" y="0"/>
          <a:ext cx="0" cy="0"/>
          <a:chOff x="0" y="0"/>
          <a:chExt cx="0" cy="0"/>
        </a:xfrm>
      </p:grpSpPr>
      <p:sp>
        <p:nvSpPr>
          <p:cNvPr id="363" name="Google Shape;363;p68"/>
          <p:cNvSpPr/>
          <p:nvPr/>
        </p:nvSpPr>
        <p:spPr>
          <a:xfrm>
            <a:off x="165600" y="165450"/>
            <a:ext cx="8812800" cy="4812600"/>
          </a:xfrm>
          <a:prstGeom prst="rect">
            <a:avLst/>
          </a:prstGeom>
          <a:solidFill>
            <a:srgbClr val="FFFFFF">
              <a:alpha val="400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68"/>
          <p:cNvSpPr/>
          <p:nvPr/>
        </p:nvSpPr>
        <p:spPr>
          <a:xfrm>
            <a:off x="235977" y="235827"/>
            <a:ext cx="166200" cy="1662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68"/>
          <p:cNvSpPr/>
          <p:nvPr/>
        </p:nvSpPr>
        <p:spPr>
          <a:xfrm>
            <a:off x="165600" y="165450"/>
            <a:ext cx="306900" cy="306900"/>
          </a:xfrm>
          <a:prstGeom prst="mathMultiply">
            <a:avLst>
              <a:gd fmla="val 0" name="adj1"/>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68"/>
          <p:cNvSpPr/>
          <p:nvPr/>
        </p:nvSpPr>
        <p:spPr>
          <a:xfrm>
            <a:off x="478552" y="235827"/>
            <a:ext cx="166200" cy="1662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68"/>
          <p:cNvSpPr/>
          <p:nvPr/>
        </p:nvSpPr>
        <p:spPr>
          <a:xfrm>
            <a:off x="721127" y="235802"/>
            <a:ext cx="166200" cy="1662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68"/>
          <p:cNvSpPr/>
          <p:nvPr/>
        </p:nvSpPr>
        <p:spPr>
          <a:xfrm rot="-8100000">
            <a:off x="766461" y="263602"/>
            <a:ext cx="75519" cy="75943"/>
          </a:xfrm>
          <a:prstGeom prst="halfFrame">
            <a:avLst>
              <a:gd fmla="val 0" name="adj1"/>
              <a:gd fmla="val 0" name="adj2"/>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69" name="Google Shape;369;p68"/>
          <p:cNvCxnSpPr/>
          <p:nvPr/>
        </p:nvCxnSpPr>
        <p:spPr>
          <a:xfrm>
            <a:off x="498502" y="318927"/>
            <a:ext cx="126300" cy="0"/>
          </a:xfrm>
          <a:prstGeom prst="straightConnector1">
            <a:avLst/>
          </a:prstGeom>
          <a:noFill/>
          <a:ln cap="flat" cmpd="sng" w="9525">
            <a:solidFill>
              <a:schemeClr val="dk1"/>
            </a:solidFill>
            <a:prstDash val="solid"/>
            <a:round/>
            <a:headEnd len="sm" w="sm" type="none"/>
            <a:tailEnd len="sm" w="sm" type="none"/>
          </a:ln>
        </p:spPr>
      </p:cxnSp>
      <p:pic>
        <p:nvPicPr>
          <p:cNvPr id="370" name="Google Shape;370;p68"/>
          <p:cNvPicPr preferRelativeResize="0"/>
          <p:nvPr/>
        </p:nvPicPr>
        <p:blipFill rotWithShape="1">
          <a:blip r:embed="rId2">
            <a:alphaModFix amt="80000"/>
          </a:blip>
          <a:srcRect b="0" l="0" r="0" t="0"/>
          <a:stretch/>
        </p:blipFill>
        <p:spPr>
          <a:xfrm>
            <a:off x="-531839" y="3737375"/>
            <a:ext cx="4954325" cy="3620275"/>
          </a:xfrm>
          <a:prstGeom prst="rect">
            <a:avLst/>
          </a:prstGeom>
          <a:noFill/>
          <a:ln>
            <a:noFill/>
          </a:ln>
        </p:spPr>
      </p:pic>
      <p:pic>
        <p:nvPicPr>
          <p:cNvPr id="371" name="Google Shape;371;p68"/>
          <p:cNvPicPr preferRelativeResize="0"/>
          <p:nvPr/>
        </p:nvPicPr>
        <p:blipFill rotWithShape="1">
          <a:blip r:embed="rId3">
            <a:alphaModFix/>
          </a:blip>
          <a:srcRect b="0" l="0" r="0" t="0"/>
          <a:stretch/>
        </p:blipFill>
        <p:spPr>
          <a:xfrm flipH="1" rot="-5400000">
            <a:off x="5170860" y="-2803385"/>
            <a:ext cx="4091727" cy="4251602"/>
          </a:xfrm>
          <a:prstGeom prst="rect">
            <a:avLst/>
          </a:prstGeom>
          <a:noFill/>
          <a:ln>
            <a:noFill/>
          </a:ln>
        </p:spPr>
      </p:pic>
      <p:grpSp>
        <p:nvGrpSpPr>
          <p:cNvPr id="372" name="Google Shape;372;p68"/>
          <p:cNvGrpSpPr/>
          <p:nvPr/>
        </p:nvGrpSpPr>
        <p:grpSpPr>
          <a:xfrm>
            <a:off x="8744600" y="165450"/>
            <a:ext cx="233700" cy="4812600"/>
            <a:chOff x="8744600" y="165450"/>
            <a:chExt cx="233700" cy="4812600"/>
          </a:xfrm>
        </p:grpSpPr>
        <p:sp>
          <p:nvSpPr>
            <p:cNvPr id="373" name="Google Shape;373;p68"/>
            <p:cNvSpPr/>
            <p:nvPr/>
          </p:nvSpPr>
          <p:spPr>
            <a:xfrm>
              <a:off x="8744600" y="165450"/>
              <a:ext cx="233700" cy="48126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a:ea typeface="Barlow"/>
                <a:cs typeface="Barlow"/>
                <a:sym typeface="Barlow"/>
              </a:endParaRPr>
            </a:p>
          </p:txBody>
        </p:sp>
        <p:sp>
          <p:nvSpPr>
            <p:cNvPr id="374" name="Google Shape;374;p68"/>
            <p:cNvSpPr/>
            <p:nvPr/>
          </p:nvSpPr>
          <p:spPr>
            <a:xfrm>
              <a:off x="8744600" y="2675450"/>
              <a:ext cx="233700" cy="1152900"/>
            </a:xfrm>
            <a:prstGeom prst="rect">
              <a:avLst/>
            </a:prstGeom>
            <a:solidFill>
              <a:srgbClr val="EA4EE3">
                <a:alpha val="60784"/>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a:ea typeface="Barlow"/>
                <a:cs typeface="Barlow"/>
                <a:sym typeface="Barlow"/>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75" name="Shape 375"/>
        <p:cNvGrpSpPr/>
        <p:nvPr/>
      </p:nvGrpSpPr>
      <p:grpSpPr>
        <a:xfrm>
          <a:off x="0" y="0"/>
          <a:ext cx="0" cy="0"/>
          <a:chOff x="0" y="0"/>
          <a:chExt cx="0" cy="0"/>
        </a:xfrm>
      </p:grpSpPr>
      <p:sp>
        <p:nvSpPr>
          <p:cNvPr id="376" name="Google Shape;376;p69"/>
          <p:cNvSpPr/>
          <p:nvPr/>
        </p:nvSpPr>
        <p:spPr>
          <a:xfrm>
            <a:off x="165600" y="165450"/>
            <a:ext cx="8812800" cy="4812600"/>
          </a:xfrm>
          <a:prstGeom prst="rect">
            <a:avLst/>
          </a:prstGeom>
          <a:solidFill>
            <a:srgbClr val="FFFFFF">
              <a:alpha val="400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7" name="Google Shape;377;p69"/>
          <p:cNvGrpSpPr/>
          <p:nvPr/>
        </p:nvGrpSpPr>
        <p:grpSpPr>
          <a:xfrm>
            <a:off x="8671500" y="165450"/>
            <a:ext cx="306900" cy="306900"/>
            <a:chOff x="8256675" y="165450"/>
            <a:chExt cx="306900" cy="306900"/>
          </a:xfrm>
        </p:grpSpPr>
        <p:sp>
          <p:nvSpPr>
            <p:cNvPr id="378" name="Google Shape;378;p69"/>
            <p:cNvSpPr/>
            <p:nvPr/>
          </p:nvSpPr>
          <p:spPr>
            <a:xfrm>
              <a:off x="8327052" y="235827"/>
              <a:ext cx="166200" cy="1662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69"/>
            <p:cNvSpPr/>
            <p:nvPr/>
          </p:nvSpPr>
          <p:spPr>
            <a:xfrm>
              <a:off x="8256675" y="165450"/>
              <a:ext cx="306900" cy="306900"/>
            </a:xfrm>
            <a:prstGeom prst="mathMultiply">
              <a:avLst>
                <a:gd fmla="val 0" name="adj1"/>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0" name="Google Shape;380;p69"/>
          <p:cNvGrpSpPr/>
          <p:nvPr/>
        </p:nvGrpSpPr>
        <p:grpSpPr>
          <a:xfrm rot="5400000">
            <a:off x="-93023" y="3797750"/>
            <a:ext cx="352108" cy="1260383"/>
            <a:chOff x="8254727" y="-90700"/>
            <a:chExt cx="352108" cy="1260383"/>
          </a:xfrm>
        </p:grpSpPr>
        <p:sp>
          <p:nvSpPr>
            <p:cNvPr id="381" name="Google Shape;381;p69"/>
            <p:cNvSpPr/>
            <p:nvPr/>
          </p:nvSpPr>
          <p:spPr>
            <a:xfrm>
              <a:off x="8509395" y="-90700"/>
              <a:ext cx="97440" cy="1260383"/>
            </a:xfrm>
            <a:custGeom>
              <a:rect b="b" l="l" r="r" t="t"/>
              <a:pathLst>
                <a:path extrusionOk="0" h="132428" w="10238">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69"/>
            <p:cNvSpPr/>
            <p:nvPr/>
          </p:nvSpPr>
          <p:spPr>
            <a:xfrm>
              <a:off x="8381885" y="-90700"/>
              <a:ext cx="97440" cy="1260383"/>
            </a:xfrm>
            <a:custGeom>
              <a:rect b="b" l="l" r="r" t="t"/>
              <a:pathLst>
                <a:path extrusionOk="0" h="132428" w="10238">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69"/>
            <p:cNvSpPr/>
            <p:nvPr/>
          </p:nvSpPr>
          <p:spPr>
            <a:xfrm>
              <a:off x="8254727" y="-90700"/>
              <a:ext cx="97098" cy="1260383"/>
            </a:xfrm>
            <a:custGeom>
              <a:rect b="b" l="l" r="r" t="t"/>
              <a:pathLst>
                <a:path extrusionOk="0" h="132428" w="10202">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84" name="Google Shape;384;p69"/>
          <p:cNvPicPr preferRelativeResize="0"/>
          <p:nvPr/>
        </p:nvPicPr>
        <p:blipFill rotWithShape="1">
          <a:blip r:embed="rId2">
            <a:alphaModFix/>
          </a:blip>
          <a:srcRect b="6041" l="0" r="0" t="2966"/>
          <a:stretch/>
        </p:blipFill>
        <p:spPr>
          <a:xfrm>
            <a:off x="460850" y="-1126150"/>
            <a:ext cx="2128823" cy="2065152"/>
          </a:xfrm>
          <a:prstGeom prst="rect">
            <a:avLst/>
          </a:prstGeom>
          <a:noFill/>
          <a:ln>
            <a:noFill/>
          </a:ln>
        </p:spPr>
      </p:pic>
      <p:pic>
        <p:nvPicPr>
          <p:cNvPr id="385" name="Google Shape;385;p69"/>
          <p:cNvPicPr preferRelativeResize="0"/>
          <p:nvPr/>
        </p:nvPicPr>
        <p:blipFill rotWithShape="1">
          <a:blip r:embed="rId3">
            <a:alphaModFix/>
          </a:blip>
          <a:srcRect b="0" l="0" r="0" t="0"/>
          <a:stretch/>
        </p:blipFill>
        <p:spPr>
          <a:xfrm>
            <a:off x="2386877" y="3290209"/>
            <a:ext cx="5577876" cy="5795799"/>
          </a:xfrm>
          <a:prstGeom prst="rect">
            <a:avLst/>
          </a:prstGeom>
          <a:noFill/>
          <a:ln>
            <a:noFill/>
          </a:ln>
        </p:spPr>
      </p:pic>
      <p:pic>
        <p:nvPicPr>
          <p:cNvPr id="386" name="Google Shape;386;p69"/>
          <p:cNvPicPr preferRelativeResize="0"/>
          <p:nvPr/>
        </p:nvPicPr>
        <p:blipFill rotWithShape="1">
          <a:blip r:embed="rId4">
            <a:alphaModFix/>
          </a:blip>
          <a:srcRect b="0" l="0" r="0" t="0"/>
          <a:stretch/>
        </p:blipFill>
        <p:spPr>
          <a:xfrm>
            <a:off x="5659853" y="3732938"/>
            <a:ext cx="3484151" cy="36202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0" name="Shape 50"/>
        <p:cNvGrpSpPr/>
        <p:nvPr/>
      </p:nvGrpSpPr>
      <p:grpSpPr>
        <a:xfrm>
          <a:off x="0" y="0"/>
          <a:ext cx="0" cy="0"/>
          <a:chOff x="0" y="0"/>
          <a:chExt cx="0" cy="0"/>
        </a:xfrm>
      </p:grpSpPr>
      <p:sp>
        <p:nvSpPr>
          <p:cNvPr id="51" name="Google Shape;51;p46"/>
          <p:cNvSpPr txBox="1"/>
          <p:nvPr>
            <p:ph type="title"/>
          </p:nvPr>
        </p:nvSpPr>
        <p:spPr>
          <a:xfrm>
            <a:off x="865625" y="983625"/>
            <a:ext cx="3992100" cy="1046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 name="Google Shape;52;p46"/>
          <p:cNvSpPr txBox="1"/>
          <p:nvPr>
            <p:ph idx="1" type="subTitle"/>
          </p:nvPr>
        </p:nvSpPr>
        <p:spPr>
          <a:xfrm>
            <a:off x="865625" y="2236100"/>
            <a:ext cx="3992100" cy="2367900"/>
          </a:xfrm>
          <a:prstGeom prst="rect">
            <a:avLst/>
          </a:prstGeom>
          <a:solidFill>
            <a:srgbClr val="FFFFFF">
              <a:alpha val="40000"/>
            </a:srgbClr>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1200"/>
              <a:buFont typeface="Open Sans"/>
              <a:buAutoNum type="arabicPeriod"/>
              <a:defRPr/>
            </a:lvl1pPr>
            <a:lvl2pPr lvl="1" algn="ctr">
              <a:lnSpc>
                <a:spcPct val="100000"/>
              </a:lnSpc>
              <a:spcBef>
                <a:spcPts val="1000"/>
              </a:spcBef>
              <a:spcAft>
                <a:spcPts val="0"/>
              </a:spcAft>
              <a:buClr>
                <a:srgbClr val="E76A28"/>
              </a:buClr>
              <a:buSzPts val="1200"/>
              <a:buFont typeface="Nunito Light"/>
              <a:buAutoNum type="alphaLcPeriod"/>
              <a:defRPr/>
            </a:lvl2pPr>
            <a:lvl3pPr lvl="2" algn="ctr">
              <a:lnSpc>
                <a:spcPct val="100000"/>
              </a:lnSpc>
              <a:spcBef>
                <a:spcPts val="0"/>
              </a:spcBef>
              <a:spcAft>
                <a:spcPts val="0"/>
              </a:spcAft>
              <a:buClr>
                <a:srgbClr val="E76A28"/>
              </a:buClr>
              <a:buSzPts val="1200"/>
              <a:buFont typeface="Nunito Light"/>
              <a:buAutoNum type="romanLcPeriod"/>
              <a:defRPr/>
            </a:lvl3pPr>
            <a:lvl4pPr lvl="3" algn="ctr">
              <a:lnSpc>
                <a:spcPct val="100000"/>
              </a:lnSpc>
              <a:spcBef>
                <a:spcPts val="0"/>
              </a:spcBef>
              <a:spcAft>
                <a:spcPts val="0"/>
              </a:spcAft>
              <a:buClr>
                <a:srgbClr val="E76A28"/>
              </a:buClr>
              <a:buSzPts val="1200"/>
              <a:buFont typeface="Nunito Light"/>
              <a:buAutoNum type="arabicPeriod"/>
              <a:defRPr/>
            </a:lvl4pPr>
            <a:lvl5pPr lvl="4" algn="ctr">
              <a:lnSpc>
                <a:spcPct val="100000"/>
              </a:lnSpc>
              <a:spcBef>
                <a:spcPts val="0"/>
              </a:spcBef>
              <a:spcAft>
                <a:spcPts val="0"/>
              </a:spcAft>
              <a:buClr>
                <a:srgbClr val="E76A28"/>
              </a:buClr>
              <a:buSzPts val="1200"/>
              <a:buFont typeface="Nunito Light"/>
              <a:buAutoNum type="alphaLcPeriod"/>
              <a:defRPr/>
            </a:lvl5pPr>
            <a:lvl6pPr lvl="5" algn="ctr">
              <a:lnSpc>
                <a:spcPct val="100000"/>
              </a:lnSpc>
              <a:spcBef>
                <a:spcPts val="0"/>
              </a:spcBef>
              <a:spcAft>
                <a:spcPts val="0"/>
              </a:spcAft>
              <a:buClr>
                <a:srgbClr val="999999"/>
              </a:buClr>
              <a:buSzPts val="1200"/>
              <a:buFont typeface="Nunito Light"/>
              <a:buAutoNum type="romanLcPeriod"/>
              <a:defRPr/>
            </a:lvl6pPr>
            <a:lvl7pPr lvl="6" algn="ctr">
              <a:lnSpc>
                <a:spcPct val="100000"/>
              </a:lnSpc>
              <a:spcBef>
                <a:spcPts val="0"/>
              </a:spcBef>
              <a:spcAft>
                <a:spcPts val="0"/>
              </a:spcAft>
              <a:buClr>
                <a:srgbClr val="999999"/>
              </a:buClr>
              <a:buSzPts val="1200"/>
              <a:buFont typeface="Nunito Light"/>
              <a:buAutoNum type="arabicPeriod"/>
              <a:defRPr/>
            </a:lvl7pPr>
            <a:lvl8pPr lvl="7" algn="ctr">
              <a:lnSpc>
                <a:spcPct val="100000"/>
              </a:lnSpc>
              <a:spcBef>
                <a:spcPts val="0"/>
              </a:spcBef>
              <a:spcAft>
                <a:spcPts val="0"/>
              </a:spcAft>
              <a:buClr>
                <a:srgbClr val="999999"/>
              </a:buClr>
              <a:buSzPts val="1200"/>
              <a:buFont typeface="Nunito Light"/>
              <a:buAutoNum type="alphaLcPeriod"/>
              <a:defRPr/>
            </a:lvl8pPr>
            <a:lvl9pPr lvl="8" algn="ctr">
              <a:lnSpc>
                <a:spcPct val="100000"/>
              </a:lnSpc>
              <a:spcBef>
                <a:spcPts val="0"/>
              </a:spcBef>
              <a:spcAft>
                <a:spcPts val="0"/>
              </a:spcAft>
              <a:buClr>
                <a:srgbClr val="999999"/>
              </a:buClr>
              <a:buSzPts val="1200"/>
              <a:buFont typeface="Nunito Light"/>
              <a:buAutoNum type="romanLcPeriod"/>
              <a:defRPr/>
            </a:lvl9pPr>
          </a:lstStyle>
          <a:p/>
        </p:txBody>
      </p:sp>
      <p:sp>
        <p:nvSpPr>
          <p:cNvPr id="53" name="Google Shape;53;p46"/>
          <p:cNvSpPr/>
          <p:nvPr>
            <p:ph idx="2" type="pic"/>
          </p:nvPr>
        </p:nvSpPr>
        <p:spPr>
          <a:xfrm>
            <a:off x="5028725" y="983625"/>
            <a:ext cx="3402000" cy="3620400"/>
          </a:xfrm>
          <a:prstGeom prst="snip1Rect">
            <a:avLst>
              <a:gd fmla="val 16667" name="adj"/>
            </a:avLst>
          </a:prstGeom>
          <a:noFill/>
          <a:ln cap="flat" cmpd="sng" w="9525">
            <a:solidFill>
              <a:schemeClr val="dk2"/>
            </a:solidFill>
            <a:prstDash val="solid"/>
            <a:round/>
            <a:headEnd len="sm" w="sm" type="none"/>
            <a:tailEnd len="sm" w="sm" type="none"/>
          </a:ln>
        </p:spPr>
      </p:sp>
      <p:pic>
        <p:nvPicPr>
          <p:cNvPr id="54" name="Google Shape;54;p46"/>
          <p:cNvPicPr preferRelativeResize="0"/>
          <p:nvPr/>
        </p:nvPicPr>
        <p:blipFill rotWithShape="1">
          <a:blip r:embed="rId2">
            <a:alphaModFix/>
          </a:blip>
          <a:srcRect b="0" l="0" r="0" t="0"/>
          <a:stretch/>
        </p:blipFill>
        <p:spPr>
          <a:xfrm>
            <a:off x="-1698797" y="-12"/>
            <a:ext cx="3484151" cy="3620275"/>
          </a:xfrm>
          <a:prstGeom prst="rect">
            <a:avLst/>
          </a:prstGeom>
          <a:noFill/>
          <a:ln>
            <a:noFill/>
          </a:ln>
        </p:spPr>
      </p:pic>
      <p:grpSp>
        <p:nvGrpSpPr>
          <p:cNvPr id="55" name="Google Shape;55;p46"/>
          <p:cNvGrpSpPr/>
          <p:nvPr/>
        </p:nvGrpSpPr>
        <p:grpSpPr>
          <a:xfrm>
            <a:off x="713225" y="350248"/>
            <a:ext cx="436989" cy="189261"/>
            <a:chOff x="713225" y="4487573"/>
            <a:chExt cx="436989" cy="189261"/>
          </a:xfrm>
        </p:grpSpPr>
        <p:sp>
          <p:nvSpPr>
            <p:cNvPr id="56" name="Google Shape;56;p46"/>
            <p:cNvSpPr/>
            <p:nvPr/>
          </p:nvSpPr>
          <p:spPr>
            <a:xfrm>
              <a:off x="713225" y="4487573"/>
              <a:ext cx="189193" cy="189261"/>
            </a:xfrm>
            <a:custGeom>
              <a:rect b="b" l="l" r="r" t="t"/>
              <a:pathLst>
                <a:path extrusionOk="0" h="32119" w="32121">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46"/>
            <p:cNvSpPr/>
            <p:nvPr/>
          </p:nvSpPr>
          <p:spPr>
            <a:xfrm>
              <a:off x="961021" y="4487573"/>
              <a:ext cx="189193" cy="189261"/>
            </a:xfrm>
            <a:custGeom>
              <a:rect b="b" l="l" r="r" t="t"/>
              <a:pathLst>
                <a:path extrusionOk="0" h="32119" w="32121">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8" name="Google Shape;58;p46"/>
          <p:cNvPicPr preferRelativeResize="0"/>
          <p:nvPr/>
        </p:nvPicPr>
        <p:blipFill rotWithShape="1">
          <a:blip r:embed="rId3">
            <a:alphaModFix/>
          </a:blip>
          <a:srcRect b="2954" l="0" r="0" t="2963"/>
          <a:stretch/>
        </p:blipFill>
        <p:spPr>
          <a:xfrm>
            <a:off x="3426475" y="-1245826"/>
            <a:ext cx="1854874" cy="18604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59" name="Shape 59"/>
        <p:cNvGrpSpPr/>
        <p:nvPr/>
      </p:nvGrpSpPr>
      <p:grpSpPr>
        <a:xfrm>
          <a:off x="0" y="0"/>
          <a:ext cx="0" cy="0"/>
          <a:chOff x="0" y="0"/>
          <a:chExt cx="0" cy="0"/>
        </a:xfrm>
      </p:grpSpPr>
      <p:sp>
        <p:nvSpPr>
          <p:cNvPr id="60" name="Google Shape;60;p49"/>
          <p:cNvSpPr/>
          <p:nvPr/>
        </p:nvSpPr>
        <p:spPr>
          <a:xfrm>
            <a:off x="165600" y="165450"/>
            <a:ext cx="8812800" cy="4812600"/>
          </a:xfrm>
          <a:prstGeom prst="rect">
            <a:avLst/>
          </a:prstGeom>
          <a:solidFill>
            <a:srgbClr val="FFFFFF">
              <a:alpha val="400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49"/>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2" name="Google Shape;62;p49"/>
          <p:cNvSpPr txBox="1"/>
          <p:nvPr>
            <p:ph idx="1" type="subTitle"/>
          </p:nvPr>
        </p:nvSpPr>
        <p:spPr>
          <a:xfrm>
            <a:off x="828825" y="2651000"/>
            <a:ext cx="2240400" cy="1876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3" name="Google Shape;63;p49"/>
          <p:cNvSpPr txBox="1"/>
          <p:nvPr>
            <p:ph idx="2" type="subTitle"/>
          </p:nvPr>
        </p:nvSpPr>
        <p:spPr>
          <a:xfrm>
            <a:off x="3451795" y="2651000"/>
            <a:ext cx="2240400" cy="1876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4" name="Google Shape;64;p49"/>
          <p:cNvSpPr txBox="1"/>
          <p:nvPr>
            <p:ph idx="3" type="subTitle"/>
          </p:nvPr>
        </p:nvSpPr>
        <p:spPr>
          <a:xfrm>
            <a:off x="6074772" y="2651000"/>
            <a:ext cx="2240400" cy="1876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5" name="Google Shape;65;p49"/>
          <p:cNvSpPr txBox="1"/>
          <p:nvPr>
            <p:ph idx="4" type="subTitle"/>
          </p:nvPr>
        </p:nvSpPr>
        <p:spPr>
          <a:xfrm>
            <a:off x="828825" y="2018900"/>
            <a:ext cx="2240400" cy="708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Space Grotesk"/>
              <a:buNone/>
              <a:defRPr b="1" sz="1800">
                <a:solidFill>
                  <a:schemeClr val="dk1"/>
                </a:solidFill>
                <a:latin typeface="Space Grotesk"/>
                <a:ea typeface="Space Grotesk"/>
                <a:cs typeface="Space Grotesk"/>
                <a:sym typeface="Space Grotesk"/>
              </a:defRPr>
            </a:lvl1pPr>
            <a:lvl2pPr lvl="1"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2pPr>
            <a:lvl3pPr lvl="2"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3pPr>
            <a:lvl4pPr lvl="3"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4pPr>
            <a:lvl5pPr lvl="4"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5pPr>
            <a:lvl6pPr lvl="5"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6pPr>
            <a:lvl7pPr lvl="6"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7pPr>
            <a:lvl8pPr lvl="7"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8pPr>
            <a:lvl9pPr lvl="8"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9pPr>
          </a:lstStyle>
          <a:p/>
        </p:txBody>
      </p:sp>
      <p:sp>
        <p:nvSpPr>
          <p:cNvPr id="66" name="Google Shape;66;p49"/>
          <p:cNvSpPr txBox="1"/>
          <p:nvPr>
            <p:ph idx="5" type="subTitle"/>
          </p:nvPr>
        </p:nvSpPr>
        <p:spPr>
          <a:xfrm>
            <a:off x="3451798" y="2018900"/>
            <a:ext cx="2240400" cy="708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Space Grotesk"/>
              <a:buNone/>
              <a:defRPr b="1" sz="1800">
                <a:solidFill>
                  <a:schemeClr val="dk1"/>
                </a:solidFill>
                <a:latin typeface="Space Grotesk"/>
                <a:ea typeface="Space Grotesk"/>
                <a:cs typeface="Space Grotesk"/>
                <a:sym typeface="Space Grotesk"/>
              </a:defRPr>
            </a:lvl1pPr>
            <a:lvl2pPr lvl="1"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2pPr>
            <a:lvl3pPr lvl="2"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3pPr>
            <a:lvl4pPr lvl="3"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4pPr>
            <a:lvl5pPr lvl="4"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5pPr>
            <a:lvl6pPr lvl="5"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6pPr>
            <a:lvl7pPr lvl="6"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7pPr>
            <a:lvl8pPr lvl="7"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8pPr>
            <a:lvl9pPr lvl="8"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9pPr>
          </a:lstStyle>
          <a:p/>
        </p:txBody>
      </p:sp>
      <p:sp>
        <p:nvSpPr>
          <p:cNvPr id="67" name="Google Shape;67;p49"/>
          <p:cNvSpPr txBox="1"/>
          <p:nvPr>
            <p:ph idx="6" type="subTitle"/>
          </p:nvPr>
        </p:nvSpPr>
        <p:spPr>
          <a:xfrm>
            <a:off x="6074772" y="2018900"/>
            <a:ext cx="2240400" cy="708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Space Grotesk"/>
              <a:buNone/>
              <a:defRPr b="1" sz="1800">
                <a:solidFill>
                  <a:schemeClr val="dk1"/>
                </a:solidFill>
                <a:latin typeface="Space Grotesk"/>
                <a:ea typeface="Space Grotesk"/>
                <a:cs typeface="Space Grotesk"/>
                <a:sym typeface="Space Grotesk"/>
              </a:defRPr>
            </a:lvl1pPr>
            <a:lvl2pPr lvl="1"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2pPr>
            <a:lvl3pPr lvl="2"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3pPr>
            <a:lvl4pPr lvl="3"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4pPr>
            <a:lvl5pPr lvl="4"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5pPr>
            <a:lvl6pPr lvl="5"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6pPr>
            <a:lvl7pPr lvl="6"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7pPr>
            <a:lvl8pPr lvl="7"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8pPr>
            <a:lvl9pPr lvl="8"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9pPr>
          </a:lstStyle>
          <a:p/>
        </p:txBody>
      </p:sp>
      <p:pic>
        <p:nvPicPr>
          <p:cNvPr id="68" name="Google Shape;68;p49"/>
          <p:cNvPicPr preferRelativeResize="0"/>
          <p:nvPr/>
        </p:nvPicPr>
        <p:blipFill rotWithShape="1">
          <a:blip r:embed="rId2">
            <a:alphaModFix/>
          </a:blip>
          <a:srcRect b="0" l="0" r="0" t="0"/>
          <a:stretch/>
        </p:blipFill>
        <p:spPr>
          <a:xfrm>
            <a:off x="-1668378" y="3000388"/>
            <a:ext cx="3215149" cy="3340774"/>
          </a:xfrm>
          <a:prstGeom prst="rect">
            <a:avLst/>
          </a:prstGeom>
          <a:noFill/>
          <a:ln>
            <a:noFill/>
          </a:ln>
        </p:spPr>
      </p:pic>
      <p:pic>
        <p:nvPicPr>
          <p:cNvPr id="69" name="Google Shape;69;p49"/>
          <p:cNvPicPr preferRelativeResize="0"/>
          <p:nvPr/>
        </p:nvPicPr>
        <p:blipFill rotWithShape="1">
          <a:blip r:embed="rId3">
            <a:alphaModFix/>
          </a:blip>
          <a:srcRect b="0" l="0" r="0" t="0"/>
          <a:stretch/>
        </p:blipFill>
        <p:spPr>
          <a:xfrm>
            <a:off x="-371222" y="3770563"/>
            <a:ext cx="3484151" cy="3620275"/>
          </a:xfrm>
          <a:prstGeom prst="rect">
            <a:avLst/>
          </a:prstGeom>
          <a:noFill/>
          <a:ln>
            <a:noFill/>
          </a:ln>
        </p:spPr>
      </p:pic>
      <p:grpSp>
        <p:nvGrpSpPr>
          <p:cNvPr id="70" name="Google Shape;70;p49"/>
          <p:cNvGrpSpPr/>
          <p:nvPr/>
        </p:nvGrpSpPr>
        <p:grpSpPr>
          <a:xfrm>
            <a:off x="2767411" y="4704965"/>
            <a:ext cx="716934" cy="380217"/>
            <a:chOff x="713225" y="-185425"/>
            <a:chExt cx="1484950" cy="787525"/>
          </a:xfrm>
        </p:grpSpPr>
        <p:sp>
          <p:nvSpPr>
            <p:cNvPr id="71" name="Google Shape;71;p49"/>
            <p:cNvSpPr/>
            <p:nvPr/>
          </p:nvSpPr>
          <p:spPr>
            <a:xfrm>
              <a:off x="713225" y="-185425"/>
              <a:ext cx="102275" cy="102200"/>
            </a:xfrm>
            <a:custGeom>
              <a:rect b="b" l="l" r="r" t="t"/>
              <a:pathLst>
                <a:path extrusionOk="0" h="4088" w="4091">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49"/>
            <p:cNvSpPr/>
            <p:nvPr/>
          </p:nvSpPr>
          <p:spPr>
            <a:xfrm>
              <a:off x="713225" y="157200"/>
              <a:ext cx="102275" cy="102275"/>
            </a:xfrm>
            <a:custGeom>
              <a:rect b="b" l="l" r="r" t="t"/>
              <a:pathLst>
                <a:path extrusionOk="0" h="4091" w="4091">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49"/>
            <p:cNvSpPr/>
            <p:nvPr/>
          </p:nvSpPr>
          <p:spPr>
            <a:xfrm>
              <a:off x="713225" y="499900"/>
              <a:ext cx="102275" cy="102200"/>
            </a:xfrm>
            <a:custGeom>
              <a:rect b="b" l="l" r="r" t="t"/>
              <a:pathLst>
                <a:path extrusionOk="0" h="4088" w="4091">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49"/>
            <p:cNvSpPr/>
            <p:nvPr/>
          </p:nvSpPr>
          <p:spPr>
            <a:xfrm>
              <a:off x="989775" y="-185425"/>
              <a:ext cx="102250" cy="102200"/>
            </a:xfrm>
            <a:custGeom>
              <a:rect b="b" l="l" r="r" t="t"/>
              <a:pathLst>
                <a:path extrusionOk="0" h="4088" w="409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49"/>
            <p:cNvSpPr/>
            <p:nvPr/>
          </p:nvSpPr>
          <p:spPr>
            <a:xfrm>
              <a:off x="989775" y="157200"/>
              <a:ext cx="102250" cy="102275"/>
            </a:xfrm>
            <a:custGeom>
              <a:rect b="b" l="l" r="r" t="t"/>
              <a:pathLst>
                <a:path extrusionOk="0" h="4091" w="409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49"/>
            <p:cNvSpPr/>
            <p:nvPr/>
          </p:nvSpPr>
          <p:spPr>
            <a:xfrm>
              <a:off x="989775" y="499900"/>
              <a:ext cx="102250" cy="102200"/>
            </a:xfrm>
            <a:custGeom>
              <a:rect b="b" l="l" r="r" t="t"/>
              <a:pathLst>
                <a:path extrusionOk="0" h="4088" w="409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49"/>
            <p:cNvSpPr/>
            <p:nvPr/>
          </p:nvSpPr>
          <p:spPr>
            <a:xfrm>
              <a:off x="1266300" y="-185425"/>
              <a:ext cx="102275" cy="102200"/>
            </a:xfrm>
            <a:custGeom>
              <a:rect b="b" l="l" r="r" t="t"/>
              <a:pathLst>
                <a:path extrusionOk="0" h="4088" w="4091">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49"/>
            <p:cNvSpPr/>
            <p:nvPr/>
          </p:nvSpPr>
          <p:spPr>
            <a:xfrm>
              <a:off x="1266300" y="157200"/>
              <a:ext cx="102275" cy="102275"/>
            </a:xfrm>
            <a:custGeom>
              <a:rect b="b" l="l" r="r" t="t"/>
              <a:pathLst>
                <a:path extrusionOk="0" h="4091" w="4091">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49"/>
            <p:cNvSpPr/>
            <p:nvPr/>
          </p:nvSpPr>
          <p:spPr>
            <a:xfrm>
              <a:off x="1266300" y="499900"/>
              <a:ext cx="102275" cy="102200"/>
            </a:xfrm>
            <a:custGeom>
              <a:rect b="b" l="l" r="r" t="t"/>
              <a:pathLst>
                <a:path extrusionOk="0" h="4088" w="4091">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49"/>
            <p:cNvSpPr/>
            <p:nvPr/>
          </p:nvSpPr>
          <p:spPr>
            <a:xfrm>
              <a:off x="1542850" y="-185425"/>
              <a:ext cx="102250" cy="102200"/>
            </a:xfrm>
            <a:custGeom>
              <a:rect b="b" l="l" r="r" t="t"/>
              <a:pathLst>
                <a:path extrusionOk="0" h="4088" w="409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49"/>
            <p:cNvSpPr/>
            <p:nvPr/>
          </p:nvSpPr>
          <p:spPr>
            <a:xfrm>
              <a:off x="1542850" y="157200"/>
              <a:ext cx="102250" cy="102275"/>
            </a:xfrm>
            <a:custGeom>
              <a:rect b="b" l="l" r="r" t="t"/>
              <a:pathLst>
                <a:path extrusionOk="0" h="4091" w="409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49"/>
            <p:cNvSpPr/>
            <p:nvPr/>
          </p:nvSpPr>
          <p:spPr>
            <a:xfrm>
              <a:off x="1542850" y="499900"/>
              <a:ext cx="102250" cy="102200"/>
            </a:xfrm>
            <a:custGeom>
              <a:rect b="b" l="l" r="r" t="t"/>
              <a:pathLst>
                <a:path extrusionOk="0" h="4088" w="409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49"/>
            <p:cNvSpPr/>
            <p:nvPr/>
          </p:nvSpPr>
          <p:spPr>
            <a:xfrm>
              <a:off x="1819375" y="-185425"/>
              <a:ext cx="102275" cy="102200"/>
            </a:xfrm>
            <a:custGeom>
              <a:rect b="b" l="l" r="r" t="t"/>
              <a:pathLst>
                <a:path extrusionOk="0" h="4088" w="4091">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49"/>
            <p:cNvSpPr/>
            <p:nvPr/>
          </p:nvSpPr>
          <p:spPr>
            <a:xfrm>
              <a:off x="1819375" y="157200"/>
              <a:ext cx="102275" cy="102275"/>
            </a:xfrm>
            <a:custGeom>
              <a:rect b="b" l="l" r="r" t="t"/>
              <a:pathLst>
                <a:path extrusionOk="0" h="4091" w="4091">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49"/>
            <p:cNvSpPr/>
            <p:nvPr/>
          </p:nvSpPr>
          <p:spPr>
            <a:xfrm>
              <a:off x="1819375" y="499900"/>
              <a:ext cx="102275" cy="102200"/>
            </a:xfrm>
            <a:custGeom>
              <a:rect b="b" l="l" r="r" t="t"/>
              <a:pathLst>
                <a:path extrusionOk="0" h="4088" w="4091">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49"/>
            <p:cNvSpPr/>
            <p:nvPr/>
          </p:nvSpPr>
          <p:spPr>
            <a:xfrm>
              <a:off x="2095925" y="-185425"/>
              <a:ext cx="102250" cy="102200"/>
            </a:xfrm>
            <a:custGeom>
              <a:rect b="b" l="l" r="r" t="t"/>
              <a:pathLst>
                <a:path extrusionOk="0" h="4088" w="409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49"/>
            <p:cNvSpPr/>
            <p:nvPr/>
          </p:nvSpPr>
          <p:spPr>
            <a:xfrm>
              <a:off x="2095925" y="157200"/>
              <a:ext cx="102250" cy="102275"/>
            </a:xfrm>
            <a:custGeom>
              <a:rect b="b" l="l" r="r" t="t"/>
              <a:pathLst>
                <a:path extrusionOk="0" h="4091" w="409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49"/>
            <p:cNvSpPr/>
            <p:nvPr/>
          </p:nvSpPr>
          <p:spPr>
            <a:xfrm>
              <a:off x="2095925" y="499900"/>
              <a:ext cx="102250" cy="102200"/>
            </a:xfrm>
            <a:custGeom>
              <a:rect b="b" l="l" r="r" t="t"/>
              <a:pathLst>
                <a:path extrusionOk="0" h="4088" w="409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 name="Google Shape;89;p49"/>
          <p:cNvGrpSpPr/>
          <p:nvPr/>
        </p:nvGrpSpPr>
        <p:grpSpPr>
          <a:xfrm>
            <a:off x="8744600" y="165450"/>
            <a:ext cx="233700" cy="4812600"/>
            <a:chOff x="8744600" y="165450"/>
            <a:chExt cx="233700" cy="4812600"/>
          </a:xfrm>
        </p:grpSpPr>
        <p:sp>
          <p:nvSpPr>
            <p:cNvPr id="90" name="Google Shape;90;p49"/>
            <p:cNvSpPr/>
            <p:nvPr/>
          </p:nvSpPr>
          <p:spPr>
            <a:xfrm>
              <a:off x="8744600" y="165450"/>
              <a:ext cx="233700" cy="48126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a:ea typeface="Barlow"/>
                <a:cs typeface="Barlow"/>
                <a:sym typeface="Barlow"/>
              </a:endParaRPr>
            </a:p>
          </p:txBody>
        </p:sp>
        <p:sp>
          <p:nvSpPr>
            <p:cNvPr id="91" name="Google Shape;91;p49"/>
            <p:cNvSpPr/>
            <p:nvPr/>
          </p:nvSpPr>
          <p:spPr>
            <a:xfrm>
              <a:off x="8744600" y="165450"/>
              <a:ext cx="233700" cy="1152900"/>
            </a:xfrm>
            <a:prstGeom prst="rect">
              <a:avLst/>
            </a:prstGeom>
            <a:solidFill>
              <a:srgbClr val="EA4EE3">
                <a:alpha val="60784"/>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a:ea typeface="Barlow"/>
                <a:cs typeface="Barlow"/>
                <a:sym typeface="Barlow"/>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_1_1_1_1_1_1">
    <p:spTree>
      <p:nvGrpSpPr>
        <p:cNvPr id="92" name="Shape 92"/>
        <p:cNvGrpSpPr/>
        <p:nvPr/>
      </p:nvGrpSpPr>
      <p:grpSpPr>
        <a:xfrm>
          <a:off x="0" y="0"/>
          <a:ext cx="0" cy="0"/>
          <a:chOff x="0" y="0"/>
          <a:chExt cx="0" cy="0"/>
        </a:xfrm>
      </p:grpSpPr>
      <p:sp>
        <p:nvSpPr>
          <p:cNvPr id="93" name="Google Shape;93;p54"/>
          <p:cNvSpPr/>
          <p:nvPr/>
        </p:nvSpPr>
        <p:spPr>
          <a:xfrm>
            <a:off x="165600" y="165450"/>
            <a:ext cx="8812800" cy="4812600"/>
          </a:xfrm>
          <a:prstGeom prst="rect">
            <a:avLst/>
          </a:prstGeom>
          <a:solidFill>
            <a:srgbClr val="FFFFFF">
              <a:alpha val="400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4" name="Google Shape;94;p54"/>
          <p:cNvGrpSpPr/>
          <p:nvPr/>
        </p:nvGrpSpPr>
        <p:grpSpPr>
          <a:xfrm>
            <a:off x="165600" y="4744350"/>
            <a:ext cx="8813100" cy="233700"/>
            <a:chOff x="165600" y="4744350"/>
            <a:chExt cx="8813100" cy="233700"/>
          </a:xfrm>
        </p:grpSpPr>
        <p:sp>
          <p:nvSpPr>
            <p:cNvPr id="95" name="Google Shape;95;p54"/>
            <p:cNvSpPr/>
            <p:nvPr/>
          </p:nvSpPr>
          <p:spPr>
            <a:xfrm rot="-5400000">
              <a:off x="4455300" y="454650"/>
              <a:ext cx="233700" cy="88131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a:ea typeface="Barlow"/>
                <a:cs typeface="Barlow"/>
                <a:sym typeface="Barlow"/>
              </a:endParaRPr>
            </a:p>
          </p:txBody>
        </p:sp>
        <p:sp>
          <p:nvSpPr>
            <p:cNvPr id="96" name="Google Shape;96;p54"/>
            <p:cNvSpPr/>
            <p:nvPr/>
          </p:nvSpPr>
          <p:spPr>
            <a:xfrm rot="-5400000">
              <a:off x="7176000" y="4284750"/>
              <a:ext cx="233700" cy="1152900"/>
            </a:xfrm>
            <a:prstGeom prst="rect">
              <a:avLst/>
            </a:prstGeom>
            <a:solidFill>
              <a:srgbClr val="EA4EE3">
                <a:alpha val="60784"/>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a:ea typeface="Barlow"/>
                <a:cs typeface="Barlow"/>
                <a:sym typeface="Barlow"/>
              </a:endParaRPr>
            </a:p>
          </p:txBody>
        </p:sp>
      </p:grpSp>
      <p:sp>
        <p:nvSpPr>
          <p:cNvPr id="97" name="Google Shape;97;p54"/>
          <p:cNvSpPr/>
          <p:nvPr/>
        </p:nvSpPr>
        <p:spPr>
          <a:xfrm>
            <a:off x="235977" y="235827"/>
            <a:ext cx="166200" cy="1662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54"/>
          <p:cNvSpPr/>
          <p:nvPr/>
        </p:nvSpPr>
        <p:spPr>
          <a:xfrm>
            <a:off x="165600" y="165450"/>
            <a:ext cx="306900" cy="306900"/>
          </a:xfrm>
          <a:prstGeom prst="mathMultiply">
            <a:avLst>
              <a:gd fmla="val 0" name="adj1"/>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54"/>
          <p:cNvSpPr/>
          <p:nvPr/>
        </p:nvSpPr>
        <p:spPr>
          <a:xfrm>
            <a:off x="478552" y="235827"/>
            <a:ext cx="166200" cy="1662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54"/>
          <p:cNvSpPr/>
          <p:nvPr/>
        </p:nvSpPr>
        <p:spPr>
          <a:xfrm>
            <a:off x="721127" y="235802"/>
            <a:ext cx="166200" cy="1662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54"/>
          <p:cNvSpPr/>
          <p:nvPr/>
        </p:nvSpPr>
        <p:spPr>
          <a:xfrm rot="-8100000">
            <a:off x="766461" y="263602"/>
            <a:ext cx="75519" cy="75943"/>
          </a:xfrm>
          <a:prstGeom prst="halfFrame">
            <a:avLst>
              <a:gd fmla="val 0" name="adj1"/>
              <a:gd fmla="val 0" name="adj2"/>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2" name="Google Shape;102;p54"/>
          <p:cNvCxnSpPr/>
          <p:nvPr/>
        </p:nvCxnSpPr>
        <p:spPr>
          <a:xfrm>
            <a:off x="498502" y="318927"/>
            <a:ext cx="126300" cy="0"/>
          </a:xfrm>
          <a:prstGeom prst="straightConnector1">
            <a:avLst/>
          </a:prstGeom>
          <a:noFill/>
          <a:ln cap="flat" cmpd="sng" w="9525">
            <a:solidFill>
              <a:schemeClr val="dk1"/>
            </a:solidFill>
            <a:prstDash val="solid"/>
            <a:round/>
            <a:headEnd len="sm" w="sm" type="none"/>
            <a:tailEnd len="sm" w="sm" type="none"/>
          </a:ln>
        </p:spPr>
      </p:cxnSp>
      <p:sp>
        <p:nvSpPr>
          <p:cNvPr id="103" name="Google Shape;103;p54"/>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pic>
        <p:nvPicPr>
          <p:cNvPr id="104" name="Google Shape;104;p54"/>
          <p:cNvPicPr preferRelativeResize="0"/>
          <p:nvPr/>
        </p:nvPicPr>
        <p:blipFill rotWithShape="1">
          <a:blip r:embed="rId2">
            <a:alphaModFix/>
          </a:blip>
          <a:srcRect b="0" l="0" r="0" t="0"/>
          <a:stretch/>
        </p:blipFill>
        <p:spPr>
          <a:xfrm>
            <a:off x="7154626" y="-2064397"/>
            <a:ext cx="3904127" cy="4056648"/>
          </a:xfrm>
          <a:prstGeom prst="rect">
            <a:avLst/>
          </a:prstGeom>
          <a:noFill/>
          <a:ln>
            <a:noFill/>
          </a:ln>
        </p:spPr>
      </p:pic>
      <p:grpSp>
        <p:nvGrpSpPr>
          <p:cNvPr id="105" name="Google Shape;105;p54"/>
          <p:cNvGrpSpPr/>
          <p:nvPr/>
        </p:nvGrpSpPr>
        <p:grpSpPr>
          <a:xfrm>
            <a:off x="-583423" y="2732537"/>
            <a:ext cx="1303432" cy="1303432"/>
            <a:chOff x="-146075" y="3670850"/>
            <a:chExt cx="2493175" cy="2493175"/>
          </a:xfrm>
        </p:grpSpPr>
        <p:sp>
          <p:nvSpPr>
            <p:cNvPr id="106" name="Google Shape;106;p54"/>
            <p:cNvSpPr/>
            <p:nvPr/>
          </p:nvSpPr>
          <p:spPr>
            <a:xfrm>
              <a:off x="-146075" y="3670850"/>
              <a:ext cx="2493175" cy="2493175"/>
            </a:xfrm>
            <a:custGeom>
              <a:rect b="b" l="l" r="r" t="t"/>
              <a:pathLst>
                <a:path extrusionOk="0" h="99727" w="99727">
                  <a:moveTo>
                    <a:pt x="49847" y="1135"/>
                  </a:moveTo>
                  <a:cubicBezTo>
                    <a:pt x="76711" y="1135"/>
                    <a:pt x="98592" y="22983"/>
                    <a:pt x="98592" y="49880"/>
                  </a:cubicBezTo>
                  <a:cubicBezTo>
                    <a:pt x="98592" y="76743"/>
                    <a:pt x="76711" y="98592"/>
                    <a:pt x="49847" y="98592"/>
                  </a:cubicBezTo>
                  <a:cubicBezTo>
                    <a:pt x="22983" y="98592"/>
                    <a:pt x="1100" y="76743"/>
                    <a:pt x="1100" y="49880"/>
                  </a:cubicBezTo>
                  <a:cubicBezTo>
                    <a:pt x="1100" y="22983"/>
                    <a:pt x="22983" y="1135"/>
                    <a:pt x="49847" y="1135"/>
                  </a:cubicBezTo>
                  <a:close/>
                  <a:moveTo>
                    <a:pt x="49847" y="0"/>
                  </a:moveTo>
                  <a:cubicBezTo>
                    <a:pt x="22365" y="0"/>
                    <a:pt x="0" y="22365"/>
                    <a:pt x="0" y="49880"/>
                  </a:cubicBezTo>
                  <a:cubicBezTo>
                    <a:pt x="0" y="77362"/>
                    <a:pt x="22365" y="99727"/>
                    <a:pt x="49847" y="99727"/>
                  </a:cubicBezTo>
                  <a:cubicBezTo>
                    <a:pt x="77329" y="99727"/>
                    <a:pt x="99727" y="77362"/>
                    <a:pt x="99727" y="49880"/>
                  </a:cubicBezTo>
                  <a:cubicBezTo>
                    <a:pt x="99727" y="22365"/>
                    <a:pt x="77329" y="0"/>
                    <a:pt x="4984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54"/>
            <p:cNvSpPr/>
            <p:nvPr/>
          </p:nvSpPr>
          <p:spPr>
            <a:xfrm>
              <a:off x="54050" y="3870975"/>
              <a:ext cx="2092100" cy="2092925"/>
            </a:xfrm>
            <a:custGeom>
              <a:rect b="b" l="l" r="r" t="t"/>
              <a:pathLst>
                <a:path extrusionOk="0" h="83717" w="83684">
                  <a:moveTo>
                    <a:pt x="41842" y="1133"/>
                  </a:moveTo>
                  <a:cubicBezTo>
                    <a:pt x="64309" y="1133"/>
                    <a:pt x="82584" y="19408"/>
                    <a:pt x="82584" y="41875"/>
                  </a:cubicBezTo>
                  <a:cubicBezTo>
                    <a:pt x="82584" y="64308"/>
                    <a:pt x="64309" y="82584"/>
                    <a:pt x="41842" y="82584"/>
                  </a:cubicBezTo>
                  <a:cubicBezTo>
                    <a:pt x="19376" y="82584"/>
                    <a:pt x="1133" y="64308"/>
                    <a:pt x="1133" y="41875"/>
                  </a:cubicBezTo>
                  <a:cubicBezTo>
                    <a:pt x="1133" y="19408"/>
                    <a:pt x="19376" y="1133"/>
                    <a:pt x="41842" y="1133"/>
                  </a:cubicBezTo>
                  <a:close/>
                  <a:moveTo>
                    <a:pt x="41842" y="0"/>
                  </a:moveTo>
                  <a:cubicBezTo>
                    <a:pt x="18757" y="0"/>
                    <a:pt x="1" y="18790"/>
                    <a:pt x="1" y="41875"/>
                  </a:cubicBezTo>
                  <a:cubicBezTo>
                    <a:pt x="1" y="64927"/>
                    <a:pt x="18757" y="83716"/>
                    <a:pt x="41842" y="83716"/>
                  </a:cubicBezTo>
                  <a:cubicBezTo>
                    <a:pt x="64927" y="83716"/>
                    <a:pt x="83683" y="64927"/>
                    <a:pt x="83683" y="41875"/>
                  </a:cubicBezTo>
                  <a:cubicBezTo>
                    <a:pt x="83683" y="18790"/>
                    <a:pt x="64927" y="0"/>
                    <a:pt x="4184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54"/>
            <p:cNvSpPr/>
            <p:nvPr/>
          </p:nvSpPr>
          <p:spPr>
            <a:xfrm>
              <a:off x="254125" y="4071925"/>
              <a:ext cx="1691875" cy="1691000"/>
            </a:xfrm>
            <a:custGeom>
              <a:rect b="b" l="l" r="r" t="t"/>
              <a:pathLst>
                <a:path extrusionOk="0" h="67640" w="67675">
                  <a:moveTo>
                    <a:pt x="33839" y="1133"/>
                  </a:moveTo>
                  <a:cubicBezTo>
                    <a:pt x="51873" y="1133"/>
                    <a:pt x="66543" y="15803"/>
                    <a:pt x="66543" y="33837"/>
                  </a:cubicBezTo>
                  <a:cubicBezTo>
                    <a:pt x="66543" y="51873"/>
                    <a:pt x="51873" y="66540"/>
                    <a:pt x="33839" y="66540"/>
                  </a:cubicBezTo>
                  <a:cubicBezTo>
                    <a:pt x="15803" y="66540"/>
                    <a:pt x="1136" y="51873"/>
                    <a:pt x="1136" y="33837"/>
                  </a:cubicBezTo>
                  <a:cubicBezTo>
                    <a:pt x="1136" y="15803"/>
                    <a:pt x="15803" y="1133"/>
                    <a:pt x="33839" y="1133"/>
                  </a:cubicBezTo>
                  <a:close/>
                  <a:moveTo>
                    <a:pt x="33839" y="1"/>
                  </a:moveTo>
                  <a:cubicBezTo>
                    <a:pt x="15184" y="1"/>
                    <a:pt x="1" y="15185"/>
                    <a:pt x="1" y="33837"/>
                  </a:cubicBezTo>
                  <a:cubicBezTo>
                    <a:pt x="1" y="52492"/>
                    <a:pt x="15184" y="67640"/>
                    <a:pt x="33839" y="67640"/>
                  </a:cubicBezTo>
                  <a:cubicBezTo>
                    <a:pt x="52491" y="67640"/>
                    <a:pt x="67675" y="52492"/>
                    <a:pt x="67675" y="33837"/>
                  </a:cubicBezTo>
                  <a:cubicBezTo>
                    <a:pt x="67675" y="15185"/>
                    <a:pt x="52491" y="1"/>
                    <a:pt x="338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54"/>
            <p:cNvSpPr/>
            <p:nvPr/>
          </p:nvSpPr>
          <p:spPr>
            <a:xfrm>
              <a:off x="455075" y="4272000"/>
              <a:ext cx="1289975" cy="1290850"/>
            </a:xfrm>
            <a:custGeom>
              <a:rect b="b" l="l" r="r" t="t"/>
              <a:pathLst>
                <a:path extrusionOk="0" h="51634" w="51599">
                  <a:moveTo>
                    <a:pt x="25801" y="1136"/>
                  </a:moveTo>
                  <a:cubicBezTo>
                    <a:pt x="39405" y="1136"/>
                    <a:pt x="50499" y="12197"/>
                    <a:pt x="50499" y="25834"/>
                  </a:cubicBezTo>
                  <a:cubicBezTo>
                    <a:pt x="50499" y="39437"/>
                    <a:pt x="39405" y="50499"/>
                    <a:pt x="25801" y="50499"/>
                  </a:cubicBezTo>
                  <a:cubicBezTo>
                    <a:pt x="12197" y="50499"/>
                    <a:pt x="1100" y="39437"/>
                    <a:pt x="1100" y="25834"/>
                  </a:cubicBezTo>
                  <a:cubicBezTo>
                    <a:pt x="1100" y="12197"/>
                    <a:pt x="12197" y="1136"/>
                    <a:pt x="25801" y="1136"/>
                  </a:cubicBezTo>
                  <a:close/>
                  <a:moveTo>
                    <a:pt x="25801" y="1"/>
                  </a:moveTo>
                  <a:cubicBezTo>
                    <a:pt x="11579" y="1"/>
                    <a:pt x="1" y="11579"/>
                    <a:pt x="1" y="25834"/>
                  </a:cubicBezTo>
                  <a:cubicBezTo>
                    <a:pt x="1" y="40056"/>
                    <a:pt x="11579" y="51634"/>
                    <a:pt x="25801" y="51634"/>
                  </a:cubicBezTo>
                  <a:cubicBezTo>
                    <a:pt x="40023" y="51634"/>
                    <a:pt x="51598" y="40056"/>
                    <a:pt x="51598" y="25834"/>
                  </a:cubicBezTo>
                  <a:cubicBezTo>
                    <a:pt x="51598" y="11579"/>
                    <a:pt x="40023" y="1"/>
                    <a:pt x="2580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0" name="Shape 110"/>
        <p:cNvGrpSpPr/>
        <p:nvPr/>
      </p:nvGrpSpPr>
      <p:grpSpPr>
        <a:xfrm>
          <a:off x="0" y="0"/>
          <a:ext cx="0" cy="0"/>
          <a:chOff x="0" y="0"/>
          <a:chExt cx="0" cy="0"/>
        </a:xfrm>
      </p:grpSpPr>
      <p:pic>
        <p:nvPicPr>
          <p:cNvPr id="111" name="Google Shape;111;p64"/>
          <p:cNvPicPr preferRelativeResize="0"/>
          <p:nvPr/>
        </p:nvPicPr>
        <p:blipFill rotWithShape="1">
          <a:blip r:embed="rId2">
            <a:alphaModFix/>
          </a:blip>
          <a:srcRect b="0" l="0" r="0" t="0"/>
          <a:stretch/>
        </p:blipFill>
        <p:spPr>
          <a:xfrm flipH="1">
            <a:off x="7013078" y="-2262716"/>
            <a:ext cx="5577876" cy="5795799"/>
          </a:xfrm>
          <a:prstGeom prst="rect">
            <a:avLst/>
          </a:prstGeom>
          <a:noFill/>
          <a:ln>
            <a:noFill/>
          </a:ln>
        </p:spPr>
      </p:pic>
      <p:pic>
        <p:nvPicPr>
          <p:cNvPr id="112" name="Google Shape;112;p64"/>
          <p:cNvPicPr preferRelativeResize="0"/>
          <p:nvPr/>
        </p:nvPicPr>
        <p:blipFill rotWithShape="1">
          <a:blip r:embed="rId3">
            <a:alphaModFix/>
          </a:blip>
          <a:srcRect b="0" l="0" r="0" t="0"/>
          <a:stretch/>
        </p:blipFill>
        <p:spPr>
          <a:xfrm flipH="1">
            <a:off x="5833827" y="-1819987"/>
            <a:ext cx="3484151" cy="3620275"/>
          </a:xfrm>
          <a:prstGeom prst="rect">
            <a:avLst/>
          </a:prstGeom>
          <a:noFill/>
          <a:ln>
            <a:noFill/>
          </a:ln>
        </p:spPr>
      </p:pic>
      <p:sp>
        <p:nvSpPr>
          <p:cNvPr id="113" name="Google Shape;113;p64"/>
          <p:cNvSpPr txBox="1"/>
          <p:nvPr>
            <p:ph type="title"/>
          </p:nvPr>
        </p:nvSpPr>
        <p:spPr>
          <a:xfrm>
            <a:off x="1292250" y="1711275"/>
            <a:ext cx="6559500" cy="1930800"/>
          </a:xfrm>
          <a:prstGeom prst="rect">
            <a:avLst/>
          </a:prstGeom>
          <a:solidFill>
            <a:srgbClr val="FFFFFF">
              <a:alpha val="400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8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grpSp>
        <p:nvGrpSpPr>
          <p:cNvPr id="114" name="Google Shape;114;p64"/>
          <p:cNvGrpSpPr/>
          <p:nvPr/>
        </p:nvGrpSpPr>
        <p:grpSpPr>
          <a:xfrm rot="5400000">
            <a:off x="8884902" y="3797750"/>
            <a:ext cx="352108" cy="1260383"/>
            <a:chOff x="8254727" y="-90700"/>
            <a:chExt cx="352108" cy="1260383"/>
          </a:xfrm>
        </p:grpSpPr>
        <p:sp>
          <p:nvSpPr>
            <p:cNvPr id="115" name="Google Shape;115;p64"/>
            <p:cNvSpPr/>
            <p:nvPr/>
          </p:nvSpPr>
          <p:spPr>
            <a:xfrm>
              <a:off x="8509395" y="-90700"/>
              <a:ext cx="97440" cy="1260383"/>
            </a:xfrm>
            <a:custGeom>
              <a:rect b="b" l="l" r="r" t="t"/>
              <a:pathLst>
                <a:path extrusionOk="0" h="132428" w="10238">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64"/>
            <p:cNvSpPr/>
            <p:nvPr/>
          </p:nvSpPr>
          <p:spPr>
            <a:xfrm>
              <a:off x="8381885" y="-90700"/>
              <a:ext cx="97440" cy="1260383"/>
            </a:xfrm>
            <a:custGeom>
              <a:rect b="b" l="l" r="r" t="t"/>
              <a:pathLst>
                <a:path extrusionOk="0" h="132428" w="10238">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64"/>
            <p:cNvSpPr/>
            <p:nvPr/>
          </p:nvSpPr>
          <p:spPr>
            <a:xfrm>
              <a:off x="8254727" y="-90700"/>
              <a:ext cx="97098" cy="1260383"/>
            </a:xfrm>
            <a:custGeom>
              <a:rect b="b" l="l" r="r" t="t"/>
              <a:pathLst>
                <a:path extrusionOk="0" h="132428" w="10202">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8" name="Google Shape;118;p64"/>
          <p:cNvGrpSpPr/>
          <p:nvPr/>
        </p:nvGrpSpPr>
        <p:grpSpPr>
          <a:xfrm>
            <a:off x="-583423" y="539512"/>
            <a:ext cx="1303432" cy="1303432"/>
            <a:chOff x="-146075" y="3670850"/>
            <a:chExt cx="2493175" cy="2493175"/>
          </a:xfrm>
        </p:grpSpPr>
        <p:sp>
          <p:nvSpPr>
            <p:cNvPr id="119" name="Google Shape;119;p64"/>
            <p:cNvSpPr/>
            <p:nvPr/>
          </p:nvSpPr>
          <p:spPr>
            <a:xfrm>
              <a:off x="-146075" y="3670850"/>
              <a:ext cx="2493175" cy="2493175"/>
            </a:xfrm>
            <a:custGeom>
              <a:rect b="b" l="l" r="r" t="t"/>
              <a:pathLst>
                <a:path extrusionOk="0" h="99727" w="99727">
                  <a:moveTo>
                    <a:pt x="49847" y="1135"/>
                  </a:moveTo>
                  <a:cubicBezTo>
                    <a:pt x="76711" y="1135"/>
                    <a:pt x="98592" y="22983"/>
                    <a:pt x="98592" y="49880"/>
                  </a:cubicBezTo>
                  <a:cubicBezTo>
                    <a:pt x="98592" y="76743"/>
                    <a:pt x="76711" y="98592"/>
                    <a:pt x="49847" y="98592"/>
                  </a:cubicBezTo>
                  <a:cubicBezTo>
                    <a:pt x="22983" y="98592"/>
                    <a:pt x="1100" y="76743"/>
                    <a:pt x="1100" y="49880"/>
                  </a:cubicBezTo>
                  <a:cubicBezTo>
                    <a:pt x="1100" y="22983"/>
                    <a:pt x="22983" y="1135"/>
                    <a:pt x="49847" y="1135"/>
                  </a:cubicBezTo>
                  <a:close/>
                  <a:moveTo>
                    <a:pt x="49847" y="0"/>
                  </a:moveTo>
                  <a:cubicBezTo>
                    <a:pt x="22365" y="0"/>
                    <a:pt x="0" y="22365"/>
                    <a:pt x="0" y="49880"/>
                  </a:cubicBezTo>
                  <a:cubicBezTo>
                    <a:pt x="0" y="77362"/>
                    <a:pt x="22365" y="99727"/>
                    <a:pt x="49847" y="99727"/>
                  </a:cubicBezTo>
                  <a:cubicBezTo>
                    <a:pt x="77329" y="99727"/>
                    <a:pt x="99727" y="77362"/>
                    <a:pt x="99727" y="49880"/>
                  </a:cubicBezTo>
                  <a:cubicBezTo>
                    <a:pt x="99727" y="22365"/>
                    <a:pt x="77329" y="0"/>
                    <a:pt x="4984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64"/>
            <p:cNvSpPr/>
            <p:nvPr/>
          </p:nvSpPr>
          <p:spPr>
            <a:xfrm>
              <a:off x="54050" y="3870975"/>
              <a:ext cx="2092100" cy="2092925"/>
            </a:xfrm>
            <a:custGeom>
              <a:rect b="b" l="l" r="r" t="t"/>
              <a:pathLst>
                <a:path extrusionOk="0" h="83717" w="83684">
                  <a:moveTo>
                    <a:pt x="41842" y="1133"/>
                  </a:moveTo>
                  <a:cubicBezTo>
                    <a:pt x="64309" y="1133"/>
                    <a:pt x="82584" y="19408"/>
                    <a:pt x="82584" y="41875"/>
                  </a:cubicBezTo>
                  <a:cubicBezTo>
                    <a:pt x="82584" y="64308"/>
                    <a:pt x="64309" y="82584"/>
                    <a:pt x="41842" y="82584"/>
                  </a:cubicBezTo>
                  <a:cubicBezTo>
                    <a:pt x="19376" y="82584"/>
                    <a:pt x="1133" y="64308"/>
                    <a:pt x="1133" y="41875"/>
                  </a:cubicBezTo>
                  <a:cubicBezTo>
                    <a:pt x="1133" y="19408"/>
                    <a:pt x="19376" y="1133"/>
                    <a:pt x="41842" y="1133"/>
                  </a:cubicBezTo>
                  <a:close/>
                  <a:moveTo>
                    <a:pt x="41842" y="0"/>
                  </a:moveTo>
                  <a:cubicBezTo>
                    <a:pt x="18757" y="0"/>
                    <a:pt x="1" y="18790"/>
                    <a:pt x="1" y="41875"/>
                  </a:cubicBezTo>
                  <a:cubicBezTo>
                    <a:pt x="1" y="64927"/>
                    <a:pt x="18757" y="83716"/>
                    <a:pt x="41842" y="83716"/>
                  </a:cubicBezTo>
                  <a:cubicBezTo>
                    <a:pt x="64927" y="83716"/>
                    <a:pt x="83683" y="64927"/>
                    <a:pt x="83683" y="41875"/>
                  </a:cubicBezTo>
                  <a:cubicBezTo>
                    <a:pt x="83683" y="18790"/>
                    <a:pt x="64927" y="0"/>
                    <a:pt x="4184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64"/>
            <p:cNvSpPr/>
            <p:nvPr/>
          </p:nvSpPr>
          <p:spPr>
            <a:xfrm>
              <a:off x="254125" y="4071925"/>
              <a:ext cx="1691875" cy="1691000"/>
            </a:xfrm>
            <a:custGeom>
              <a:rect b="b" l="l" r="r" t="t"/>
              <a:pathLst>
                <a:path extrusionOk="0" h="67640" w="67675">
                  <a:moveTo>
                    <a:pt x="33839" y="1133"/>
                  </a:moveTo>
                  <a:cubicBezTo>
                    <a:pt x="51873" y="1133"/>
                    <a:pt x="66543" y="15803"/>
                    <a:pt x="66543" y="33837"/>
                  </a:cubicBezTo>
                  <a:cubicBezTo>
                    <a:pt x="66543" y="51873"/>
                    <a:pt x="51873" y="66540"/>
                    <a:pt x="33839" y="66540"/>
                  </a:cubicBezTo>
                  <a:cubicBezTo>
                    <a:pt x="15803" y="66540"/>
                    <a:pt x="1136" y="51873"/>
                    <a:pt x="1136" y="33837"/>
                  </a:cubicBezTo>
                  <a:cubicBezTo>
                    <a:pt x="1136" y="15803"/>
                    <a:pt x="15803" y="1133"/>
                    <a:pt x="33839" y="1133"/>
                  </a:cubicBezTo>
                  <a:close/>
                  <a:moveTo>
                    <a:pt x="33839" y="1"/>
                  </a:moveTo>
                  <a:cubicBezTo>
                    <a:pt x="15184" y="1"/>
                    <a:pt x="1" y="15185"/>
                    <a:pt x="1" y="33837"/>
                  </a:cubicBezTo>
                  <a:cubicBezTo>
                    <a:pt x="1" y="52492"/>
                    <a:pt x="15184" y="67640"/>
                    <a:pt x="33839" y="67640"/>
                  </a:cubicBezTo>
                  <a:cubicBezTo>
                    <a:pt x="52491" y="67640"/>
                    <a:pt x="67675" y="52492"/>
                    <a:pt x="67675" y="33837"/>
                  </a:cubicBezTo>
                  <a:cubicBezTo>
                    <a:pt x="67675" y="15185"/>
                    <a:pt x="52491" y="1"/>
                    <a:pt x="338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64"/>
            <p:cNvSpPr/>
            <p:nvPr/>
          </p:nvSpPr>
          <p:spPr>
            <a:xfrm>
              <a:off x="455075" y="4272000"/>
              <a:ext cx="1289975" cy="1290850"/>
            </a:xfrm>
            <a:custGeom>
              <a:rect b="b" l="l" r="r" t="t"/>
              <a:pathLst>
                <a:path extrusionOk="0" h="51634" w="51599">
                  <a:moveTo>
                    <a:pt x="25801" y="1136"/>
                  </a:moveTo>
                  <a:cubicBezTo>
                    <a:pt x="39405" y="1136"/>
                    <a:pt x="50499" y="12197"/>
                    <a:pt x="50499" y="25834"/>
                  </a:cubicBezTo>
                  <a:cubicBezTo>
                    <a:pt x="50499" y="39437"/>
                    <a:pt x="39405" y="50499"/>
                    <a:pt x="25801" y="50499"/>
                  </a:cubicBezTo>
                  <a:cubicBezTo>
                    <a:pt x="12197" y="50499"/>
                    <a:pt x="1100" y="39437"/>
                    <a:pt x="1100" y="25834"/>
                  </a:cubicBezTo>
                  <a:cubicBezTo>
                    <a:pt x="1100" y="12197"/>
                    <a:pt x="12197" y="1136"/>
                    <a:pt x="25801" y="1136"/>
                  </a:cubicBezTo>
                  <a:close/>
                  <a:moveTo>
                    <a:pt x="25801" y="1"/>
                  </a:moveTo>
                  <a:cubicBezTo>
                    <a:pt x="11579" y="1"/>
                    <a:pt x="1" y="11579"/>
                    <a:pt x="1" y="25834"/>
                  </a:cubicBezTo>
                  <a:cubicBezTo>
                    <a:pt x="1" y="40056"/>
                    <a:pt x="11579" y="51634"/>
                    <a:pt x="25801" y="51634"/>
                  </a:cubicBezTo>
                  <a:cubicBezTo>
                    <a:pt x="40023" y="51634"/>
                    <a:pt x="51598" y="40056"/>
                    <a:pt x="51598" y="25834"/>
                  </a:cubicBezTo>
                  <a:cubicBezTo>
                    <a:pt x="51598" y="11579"/>
                    <a:pt x="40023" y="1"/>
                    <a:pt x="2580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23" name="Google Shape;123;p64"/>
          <p:cNvPicPr preferRelativeResize="0"/>
          <p:nvPr/>
        </p:nvPicPr>
        <p:blipFill rotWithShape="1">
          <a:blip r:embed="rId4">
            <a:alphaModFix amt="80000"/>
          </a:blip>
          <a:srcRect b="0" l="0" r="0" t="0"/>
          <a:stretch/>
        </p:blipFill>
        <p:spPr>
          <a:xfrm>
            <a:off x="-366339" y="4038425"/>
            <a:ext cx="4954325" cy="36202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4" name="Shape 124"/>
        <p:cNvGrpSpPr/>
        <p:nvPr/>
      </p:nvGrpSpPr>
      <p:grpSpPr>
        <a:xfrm>
          <a:off x="0" y="0"/>
          <a:ext cx="0" cy="0"/>
          <a:chOff x="0" y="0"/>
          <a:chExt cx="0" cy="0"/>
        </a:xfrm>
      </p:grpSpPr>
      <p:pic>
        <p:nvPicPr>
          <p:cNvPr id="125" name="Google Shape;125;p43"/>
          <p:cNvPicPr preferRelativeResize="0"/>
          <p:nvPr/>
        </p:nvPicPr>
        <p:blipFill rotWithShape="1">
          <a:blip r:embed="rId2">
            <a:alphaModFix amt="80000"/>
          </a:blip>
          <a:srcRect b="0" l="0" r="0" t="0"/>
          <a:stretch/>
        </p:blipFill>
        <p:spPr>
          <a:xfrm>
            <a:off x="4586698" y="3663800"/>
            <a:ext cx="4954325" cy="3620275"/>
          </a:xfrm>
          <a:prstGeom prst="rect">
            <a:avLst/>
          </a:prstGeom>
          <a:noFill/>
          <a:ln>
            <a:noFill/>
          </a:ln>
        </p:spPr>
      </p:pic>
      <p:pic>
        <p:nvPicPr>
          <p:cNvPr id="126" name="Google Shape;126;p43"/>
          <p:cNvPicPr preferRelativeResize="0"/>
          <p:nvPr/>
        </p:nvPicPr>
        <p:blipFill rotWithShape="1">
          <a:blip r:embed="rId3">
            <a:alphaModFix/>
          </a:blip>
          <a:srcRect b="2954" l="0" r="0" t="2963"/>
          <a:stretch/>
        </p:blipFill>
        <p:spPr>
          <a:xfrm>
            <a:off x="7015175" y="4001741"/>
            <a:ext cx="2128823" cy="2135260"/>
          </a:xfrm>
          <a:prstGeom prst="rect">
            <a:avLst/>
          </a:prstGeom>
          <a:noFill/>
          <a:ln>
            <a:noFill/>
          </a:ln>
        </p:spPr>
      </p:pic>
      <p:pic>
        <p:nvPicPr>
          <p:cNvPr id="127" name="Google Shape;127;p43"/>
          <p:cNvPicPr preferRelativeResize="0"/>
          <p:nvPr/>
        </p:nvPicPr>
        <p:blipFill rotWithShape="1">
          <a:blip r:embed="rId4">
            <a:alphaModFix/>
          </a:blip>
          <a:srcRect b="0" l="0" r="0" t="0"/>
          <a:stretch/>
        </p:blipFill>
        <p:spPr>
          <a:xfrm>
            <a:off x="-3218373" y="-1893241"/>
            <a:ext cx="5577876" cy="5795799"/>
          </a:xfrm>
          <a:prstGeom prst="rect">
            <a:avLst/>
          </a:prstGeom>
          <a:noFill/>
          <a:ln>
            <a:noFill/>
          </a:ln>
        </p:spPr>
      </p:pic>
      <p:pic>
        <p:nvPicPr>
          <p:cNvPr id="128" name="Google Shape;128;p43"/>
          <p:cNvPicPr preferRelativeResize="0"/>
          <p:nvPr/>
        </p:nvPicPr>
        <p:blipFill rotWithShape="1">
          <a:blip r:embed="rId5">
            <a:alphaModFix/>
          </a:blip>
          <a:srcRect b="0" l="0" r="0" t="0"/>
          <a:stretch/>
        </p:blipFill>
        <p:spPr>
          <a:xfrm>
            <a:off x="54603" y="-1450512"/>
            <a:ext cx="3484151" cy="3620275"/>
          </a:xfrm>
          <a:prstGeom prst="rect">
            <a:avLst/>
          </a:prstGeom>
          <a:noFill/>
          <a:ln>
            <a:noFill/>
          </a:ln>
        </p:spPr>
      </p:pic>
      <p:grpSp>
        <p:nvGrpSpPr>
          <p:cNvPr id="129" name="Google Shape;129;p43"/>
          <p:cNvGrpSpPr/>
          <p:nvPr/>
        </p:nvGrpSpPr>
        <p:grpSpPr>
          <a:xfrm>
            <a:off x="8216127" y="0"/>
            <a:ext cx="352108" cy="1260383"/>
            <a:chOff x="8254727" y="-90700"/>
            <a:chExt cx="352108" cy="1260383"/>
          </a:xfrm>
        </p:grpSpPr>
        <p:sp>
          <p:nvSpPr>
            <p:cNvPr id="130" name="Google Shape;130;p43"/>
            <p:cNvSpPr/>
            <p:nvPr/>
          </p:nvSpPr>
          <p:spPr>
            <a:xfrm>
              <a:off x="8509395" y="-90700"/>
              <a:ext cx="97440" cy="1260383"/>
            </a:xfrm>
            <a:custGeom>
              <a:rect b="b" l="l" r="r" t="t"/>
              <a:pathLst>
                <a:path extrusionOk="0" h="132428" w="10238">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43"/>
            <p:cNvSpPr/>
            <p:nvPr/>
          </p:nvSpPr>
          <p:spPr>
            <a:xfrm>
              <a:off x="8381885" y="-90700"/>
              <a:ext cx="97440" cy="1260383"/>
            </a:xfrm>
            <a:custGeom>
              <a:rect b="b" l="l" r="r" t="t"/>
              <a:pathLst>
                <a:path extrusionOk="0" h="132428" w="10238">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43"/>
            <p:cNvSpPr/>
            <p:nvPr/>
          </p:nvSpPr>
          <p:spPr>
            <a:xfrm>
              <a:off x="8254727" y="-90700"/>
              <a:ext cx="97098" cy="1260383"/>
            </a:xfrm>
            <a:custGeom>
              <a:rect b="b" l="l" r="r" t="t"/>
              <a:pathLst>
                <a:path extrusionOk="0" h="132428" w="10202">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3" name="Google Shape;133;p43"/>
          <p:cNvGrpSpPr/>
          <p:nvPr/>
        </p:nvGrpSpPr>
        <p:grpSpPr>
          <a:xfrm>
            <a:off x="534336" y="4579515"/>
            <a:ext cx="716934" cy="380217"/>
            <a:chOff x="713225" y="-185425"/>
            <a:chExt cx="1484950" cy="787525"/>
          </a:xfrm>
        </p:grpSpPr>
        <p:sp>
          <p:nvSpPr>
            <p:cNvPr id="134" name="Google Shape;134;p43"/>
            <p:cNvSpPr/>
            <p:nvPr/>
          </p:nvSpPr>
          <p:spPr>
            <a:xfrm>
              <a:off x="713225" y="-185425"/>
              <a:ext cx="102275" cy="102200"/>
            </a:xfrm>
            <a:custGeom>
              <a:rect b="b" l="l" r="r" t="t"/>
              <a:pathLst>
                <a:path extrusionOk="0" h="4088" w="4091">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43"/>
            <p:cNvSpPr/>
            <p:nvPr/>
          </p:nvSpPr>
          <p:spPr>
            <a:xfrm>
              <a:off x="713225" y="157200"/>
              <a:ext cx="102275" cy="102275"/>
            </a:xfrm>
            <a:custGeom>
              <a:rect b="b" l="l" r="r" t="t"/>
              <a:pathLst>
                <a:path extrusionOk="0" h="4091" w="4091">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43"/>
            <p:cNvSpPr/>
            <p:nvPr/>
          </p:nvSpPr>
          <p:spPr>
            <a:xfrm>
              <a:off x="713225" y="499900"/>
              <a:ext cx="102275" cy="102200"/>
            </a:xfrm>
            <a:custGeom>
              <a:rect b="b" l="l" r="r" t="t"/>
              <a:pathLst>
                <a:path extrusionOk="0" h="4088" w="4091">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43"/>
            <p:cNvSpPr/>
            <p:nvPr/>
          </p:nvSpPr>
          <p:spPr>
            <a:xfrm>
              <a:off x="989775" y="-185425"/>
              <a:ext cx="102250" cy="102200"/>
            </a:xfrm>
            <a:custGeom>
              <a:rect b="b" l="l" r="r" t="t"/>
              <a:pathLst>
                <a:path extrusionOk="0" h="4088" w="409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43"/>
            <p:cNvSpPr/>
            <p:nvPr/>
          </p:nvSpPr>
          <p:spPr>
            <a:xfrm>
              <a:off x="989775" y="157200"/>
              <a:ext cx="102250" cy="102275"/>
            </a:xfrm>
            <a:custGeom>
              <a:rect b="b" l="l" r="r" t="t"/>
              <a:pathLst>
                <a:path extrusionOk="0" h="4091" w="409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43"/>
            <p:cNvSpPr/>
            <p:nvPr/>
          </p:nvSpPr>
          <p:spPr>
            <a:xfrm>
              <a:off x="989775" y="499900"/>
              <a:ext cx="102250" cy="102200"/>
            </a:xfrm>
            <a:custGeom>
              <a:rect b="b" l="l" r="r" t="t"/>
              <a:pathLst>
                <a:path extrusionOk="0" h="4088" w="409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43"/>
            <p:cNvSpPr/>
            <p:nvPr/>
          </p:nvSpPr>
          <p:spPr>
            <a:xfrm>
              <a:off x="1266300" y="-185425"/>
              <a:ext cx="102275" cy="102200"/>
            </a:xfrm>
            <a:custGeom>
              <a:rect b="b" l="l" r="r" t="t"/>
              <a:pathLst>
                <a:path extrusionOk="0" h="4088" w="4091">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43"/>
            <p:cNvSpPr/>
            <p:nvPr/>
          </p:nvSpPr>
          <p:spPr>
            <a:xfrm>
              <a:off x="1266300" y="157200"/>
              <a:ext cx="102275" cy="102275"/>
            </a:xfrm>
            <a:custGeom>
              <a:rect b="b" l="l" r="r" t="t"/>
              <a:pathLst>
                <a:path extrusionOk="0" h="4091" w="4091">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43"/>
            <p:cNvSpPr/>
            <p:nvPr/>
          </p:nvSpPr>
          <p:spPr>
            <a:xfrm>
              <a:off x="1266300" y="499900"/>
              <a:ext cx="102275" cy="102200"/>
            </a:xfrm>
            <a:custGeom>
              <a:rect b="b" l="l" r="r" t="t"/>
              <a:pathLst>
                <a:path extrusionOk="0" h="4088" w="4091">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43"/>
            <p:cNvSpPr/>
            <p:nvPr/>
          </p:nvSpPr>
          <p:spPr>
            <a:xfrm>
              <a:off x="1542850" y="-185425"/>
              <a:ext cx="102250" cy="102200"/>
            </a:xfrm>
            <a:custGeom>
              <a:rect b="b" l="l" r="r" t="t"/>
              <a:pathLst>
                <a:path extrusionOk="0" h="4088" w="409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43"/>
            <p:cNvSpPr/>
            <p:nvPr/>
          </p:nvSpPr>
          <p:spPr>
            <a:xfrm>
              <a:off x="1542850" y="157200"/>
              <a:ext cx="102250" cy="102275"/>
            </a:xfrm>
            <a:custGeom>
              <a:rect b="b" l="l" r="r" t="t"/>
              <a:pathLst>
                <a:path extrusionOk="0" h="4091" w="409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43"/>
            <p:cNvSpPr/>
            <p:nvPr/>
          </p:nvSpPr>
          <p:spPr>
            <a:xfrm>
              <a:off x="1542850" y="499900"/>
              <a:ext cx="102250" cy="102200"/>
            </a:xfrm>
            <a:custGeom>
              <a:rect b="b" l="l" r="r" t="t"/>
              <a:pathLst>
                <a:path extrusionOk="0" h="4088" w="409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43"/>
            <p:cNvSpPr/>
            <p:nvPr/>
          </p:nvSpPr>
          <p:spPr>
            <a:xfrm>
              <a:off x="1819375" y="-185425"/>
              <a:ext cx="102275" cy="102200"/>
            </a:xfrm>
            <a:custGeom>
              <a:rect b="b" l="l" r="r" t="t"/>
              <a:pathLst>
                <a:path extrusionOk="0" h="4088" w="4091">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43"/>
            <p:cNvSpPr/>
            <p:nvPr/>
          </p:nvSpPr>
          <p:spPr>
            <a:xfrm>
              <a:off x="1819375" y="157200"/>
              <a:ext cx="102275" cy="102275"/>
            </a:xfrm>
            <a:custGeom>
              <a:rect b="b" l="l" r="r" t="t"/>
              <a:pathLst>
                <a:path extrusionOk="0" h="4091" w="4091">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43"/>
            <p:cNvSpPr/>
            <p:nvPr/>
          </p:nvSpPr>
          <p:spPr>
            <a:xfrm>
              <a:off x="1819375" y="499900"/>
              <a:ext cx="102275" cy="102200"/>
            </a:xfrm>
            <a:custGeom>
              <a:rect b="b" l="l" r="r" t="t"/>
              <a:pathLst>
                <a:path extrusionOk="0" h="4088" w="4091">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43"/>
            <p:cNvSpPr/>
            <p:nvPr/>
          </p:nvSpPr>
          <p:spPr>
            <a:xfrm>
              <a:off x="2095925" y="-185425"/>
              <a:ext cx="102250" cy="102200"/>
            </a:xfrm>
            <a:custGeom>
              <a:rect b="b" l="l" r="r" t="t"/>
              <a:pathLst>
                <a:path extrusionOk="0" h="4088" w="409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43"/>
            <p:cNvSpPr/>
            <p:nvPr/>
          </p:nvSpPr>
          <p:spPr>
            <a:xfrm>
              <a:off x="2095925" y="157200"/>
              <a:ext cx="102250" cy="102275"/>
            </a:xfrm>
            <a:custGeom>
              <a:rect b="b" l="l" r="r" t="t"/>
              <a:pathLst>
                <a:path extrusionOk="0" h="4091" w="409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43"/>
            <p:cNvSpPr/>
            <p:nvPr/>
          </p:nvSpPr>
          <p:spPr>
            <a:xfrm>
              <a:off x="2095925" y="499900"/>
              <a:ext cx="102250" cy="102200"/>
            </a:xfrm>
            <a:custGeom>
              <a:rect b="b" l="l" r="r" t="t"/>
              <a:pathLst>
                <a:path extrusionOk="0" h="4088" w="409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2" name="Google Shape;152;p43"/>
          <p:cNvGrpSpPr/>
          <p:nvPr/>
        </p:nvGrpSpPr>
        <p:grpSpPr>
          <a:xfrm rot="5400000">
            <a:off x="20625" y="4674998"/>
            <a:ext cx="436989" cy="189261"/>
            <a:chOff x="713225" y="4487573"/>
            <a:chExt cx="436989" cy="189261"/>
          </a:xfrm>
        </p:grpSpPr>
        <p:sp>
          <p:nvSpPr>
            <p:cNvPr id="153" name="Google Shape;153;p43"/>
            <p:cNvSpPr/>
            <p:nvPr/>
          </p:nvSpPr>
          <p:spPr>
            <a:xfrm>
              <a:off x="713225" y="4487573"/>
              <a:ext cx="189193" cy="189261"/>
            </a:xfrm>
            <a:custGeom>
              <a:rect b="b" l="l" r="r" t="t"/>
              <a:pathLst>
                <a:path extrusionOk="0" h="32119" w="32121">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43"/>
            <p:cNvSpPr/>
            <p:nvPr/>
          </p:nvSpPr>
          <p:spPr>
            <a:xfrm>
              <a:off x="961021" y="4487573"/>
              <a:ext cx="189193" cy="189261"/>
            </a:xfrm>
            <a:custGeom>
              <a:rect b="b" l="l" r="r" t="t"/>
              <a:pathLst>
                <a:path extrusionOk="0" h="32119" w="32121">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5" name="Google Shape;155;p43"/>
          <p:cNvSpPr txBox="1"/>
          <p:nvPr>
            <p:ph type="ctrTitle"/>
          </p:nvPr>
        </p:nvSpPr>
        <p:spPr>
          <a:xfrm>
            <a:off x="1740225" y="1301025"/>
            <a:ext cx="5663400" cy="1951800"/>
          </a:xfrm>
          <a:prstGeom prst="rect">
            <a:avLst/>
          </a:prstGeom>
          <a:solidFill>
            <a:srgbClr val="FFFFFF">
              <a:alpha val="40000"/>
            </a:srgbClr>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algn="ctr">
              <a:lnSpc>
                <a:spcPct val="90000"/>
              </a:lnSpc>
              <a:spcBef>
                <a:spcPts val="0"/>
              </a:spcBef>
              <a:spcAft>
                <a:spcPts val="0"/>
              </a:spcAft>
              <a:buClr>
                <a:srgbClr val="191919"/>
              </a:buClr>
              <a:buSzPts val="5200"/>
              <a:buNone/>
              <a:defRPr sz="45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56" name="Google Shape;156;p43"/>
          <p:cNvSpPr txBox="1"/>
          <p:nvPr>
            <p:ph idx="1" type="subTitle"/>
          </p:nvPr>
        </p:nvSpPr>
        <p:spPr>
          <a:xfrm>
            <a:off x="1740225" y="3343550"/>
            <a:ext cx="4381800" cy="475800"/>
          </a:xfrm>
          <a:prstGeom prst="rect">
            <a:avLst/>
          </a:prstGeom>
          <a:solidFill>
            <a:srgbClr val="FFFFFF">
              <a:alpha val="40000"/>
            </a:srgbClr>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57" name="Shape 157"/>
        <p:cNvGrpSpPr/>
        <p:nvPr/>
      </p:nvGrpSpPr>
      <p:grpSpPr>
        <a:xfrm>
          <a:off x="0" y="0"/>
          <a:ext cx="0" cy="0"/>
          <a:chOff x="0" y="0"/>
          <a:chExt cx="0" cy="0"/>
        </a:xfrm>
      </p:grpSpPr>
      <p:sp>
        <p:nvSpPr>
          <p:cNvPr id="158" name="Google Shape;158;p45"/>
          <p:cNvSpPr/>
          <p:nvPr/>
        </p:nvSpPr>
        <p:spPr>
          <a:xfrm>
            <a:off x="165600" y="165450"/>
            <a:ext cx="8812800" cy="4812600"/>
          </a:xfrm>
          <a:prstGeom prst="rect">
            <a:avLst/>
          </a:prstGeom>
          <a:solidFill>
            <a:srgbClr val="FFFFFF">
              <a:alpha val="400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9" name="Google Shape;159;p45"/>
          <p:cNvGrpSpPr/>
          <p:nvPr/>
        </p:nvGrpSpPr>
        <p:grpSpPr>
          <a:xfrm>
            <a:off x="165600" y="165450"/>
            <a:ext cx="721727" cy="306900"/>
            <a:chOff x="165600" y="165450"/>
            <a:chExt cx="721727" cy="306900"/>
          </a:xfrm>
        </p:grpSpPr>
        <p:sp>
          <p:nvSpPr>
            <p:cNvPr id="160" name="Google Shape;160;p45"/>
            <p:cNvSpPr/>
            <p:nvPr/>
          </p:nvSpPr>
          <p:spPr>
            <a:xfrm>
              <a:off x="235977" y="235827"/>
              <a:ext cx="166200" cy="1662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45"/>
            <p:cNvSpPr/>
            <p:nvPr/>
          </p:nvSpPr>
          <p:spPr>
            <a:xfrm>
              <a:off x="165600" y="165450"/>
              <a:ext cx="306900" cy="306900"/>
            </a:xfrm>
            <a:prstGeom prst="mathMultiply">
              <a:avLst>
                <a:gd fmla="val 0" name="adj1"/>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45"/>
            <p:cNvSpPr/>
            <p:nvPr/>
          </p:nvSpPr>
          <p:spPr>
            <a:xfrm>
              <a:off x="478552" y="235827"/>
              <a:ext cx="166200" cy="1662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45"/>
            <p:cNvSpPr/>
            <p:nvPr/>
          </p:nvSpPr>
          <p:spPr>
            <a:xfrm>
              <a:off x="721127" y="235802"/>
              <a:ext cx="166200" cy="1662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45"/>
            <p:cNvSpPr/>
            <p:nvPr/>
          </p:nvSpPr>
          <p:spPr>
            <a:xfrm rot="-8100000">
              <a:off x="766461" y="263602"/>
              <a:ext cx="75519" cy="75943"/>
            </a:xfrm>
            <a:prstGeom prst="halfFrame">
              <a:avLst>
                <a:gd fmla="val 0" name="adj1"/>
                <a:gd fmla="val 0" name="adj2"/>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5" name="Google Shape;165;p45"/>
            <p:cNvCxnSpPr/>
            <p:nvPr/>
          </p:nvCxnSpPr>
          <p:spPr>
            <a:xfrm>
              <a:off x="498502" y="318927"/>
              <a:ext cx="126300" cy="0"/>
            </a:xfrm>
            <a:prstGeom prst="straightConnector1">
              <a:avLst/>
            </a:prstGeom>
            <a:noFill/>
            <a:ln cap="flat" cmpd="sng" w="9525">
              <a:solidFill>
                <a:schemeClr val="dk1"/>
              </a:solidFill>
              <a:prstDash val="solid"/>
              <a:round/>
              <a:headEnd len="sm" w="sm" type="none"/>
              <a:tailEnd len="sm" w="sm" type="none"/>
            </a:ln>
          </p:spPr>
        </p:cxnSp>
      </p:grpSp>
      <p:sp>
        <p:nvSpPr>
          <p:cNvPr id="166" name="Google Shape;166;p45"/>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67" name="Google Shape;167;p45"/>
          <p:cNvSpPr txBox="1"/>
          <p:nvPr>
            <p:ph idx="2" type="title"/>
          </p:nvPr>
        </p:nvSpPr>
        <p:spPr>
          <a:xfrm>
            <a:off x="1201550" y="1555234"/>
            <a:ext cx="734700" cy="501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68" name="Google Shape;168;p45"/>
          <p:cNvSpPr txBox="1"/>
          <p:nvPr>
            <p:ph idx="3" type="title"/>
          </p:nvPr>
        </p:nvSpPr>
        <p:spPr>
          <a:xfrm>
            <a:off x="4675750" y="1555225"/>
            <a:ext cx="734700" cy="501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69" name="Google Shape;169;p45"/>
          <p:cNvSpPr txBox="1"/>
          <p:nvPr>
            <p:ph idx="4" type="title"/>
          </p:nvPr>
        </p:nvSpPr>
        <p:spPr>
          <a:xfrm>
            <a:off x="1201550" y="2570875"/>
            <a:ext cx="734700" cy="501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70" name="Google Shape;170;p45"/>
          <p:cNvSpPr txBox="1"/>
          <p:nvPr>
            <p:ph idx="5" type="title"/>
          </p:nvPr>
        </p:nvSpPr>
        <p:spPr>
          <a:xfrm>
            <a:off x="4675750" y="2570875"/>
            <a:ext cx="734700" cy="501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71" name="Google Shape;171;p45"/>
          <p:cNvSpPr txBox="1"/>
          <p:nvPr>
            <p:ph idx="6" type="title"/>
          </p:nvPr>
        </p:nvSpPr>
        <p:spPr>
          <a:xfrm>
            <a:off x="1201550" y="3586524"/>
            <a:ext cx="734700" cy="501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72" name="Google Shape;172;p45"/>
          <p:cNvSpPr txBox="1"/>
          <p:nvPr>
            <p:ph idx="7" type="title"/>
          </p:nvPr>
        </p:nvSpPr>
        <p:spPr>
          <a:xfrm>
            <a:off x="4675750" y="3586525"/>
            <a:ext cx="734700" cy="501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73" name="Google Shape;173;p45"/>
          <p:cNvSpPr txBox="1"/>
          <p:nvPr>
            <p:ph idx="1" type="subTitle"/>
          </p:nvPr>
        </p:nvSpPr>
        <p:spPr>
          <a:xfrm>
            <a:off x="1936250" y="1555225"/>
            <a:ext cx="2532000" cy="501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Font typeface="Space Grotesk"/>
              <a:buNone/>
              <a:defRPr b="1" sz="1800">
                <a:solidFill>
                  <a:schemeClr val="dk1"/>
                </a:solidFill>
                <a:latin typeface="Space Grotesk"/>
                <a:ea typeface="Space Grotesk"/>
                <a:cs typeface="Space Grotesk"/>
                <a:sym typeface="Space Grotesk"/>
              </a:defRPr>
            </a:lvl1pPr>
            <a:lvl2pPr lvl="1" algn="l">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2pPr>
            <a:lvl3pPr lvl="2" algn="l">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3pPr>
            <a:lvl4pPr lvl="3" algn="l">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4pPr>
            <a:lvl5pPr lvl="4" algn="l">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5pPr>
            <a:lvl6pPr lvl="5" algn="l">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6pPr>
            <a:lvl7pPr lvl="6" algn="l">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7pPr>
            <a:lvl8pPr lvl="7" algn="l">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8pPr>
            <a:lvl9pPr lvl="8" algn="l">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9pPr>
          </a:lstStyle>
          <a:p/>
        </p:txBody>
      </p:sp>
      <p:sp>
        <p:nvSpPr>
          <p:cNvPr id="174" name="Google Shape;174;p45"/>
          <p:cNvSpPr txBox="1"/>
          <p:nvPr>
            <p:ph idx="8" type="subTitle"/>
          </p:nvPr>
        </p:nvSpPr>
        <p:spPr>
          <a:xfrm>
            <a:off x="1936250" y="2570875"/>
            <a:ext cx="2532000" cy="501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Font typeface="Space Grotesk"/>
              <a:buNone/>
              <a:defRPr b="1" sz="1800">
                <a:solidFill>
                  <a:schemeClr val="dk1"/>
                </a:solidFill>
                <a:latin typeface="Space Grotesk"/>
                <a:ea typeface="Space Grotesk"/>
                <a:cs typeface="Space Grotesk"/>
                <a:sym typeface="Space Grotesk"/>
              </a:defRPr>
            </a:lvl1pPr>
            <a:lvl2pPr lvl="1" algn="l">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2pPr>
            <a:lvl3pPr lvl="2" algn="l">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3pPr>
            <a:lvl4pPr lvl="3" algn="l">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4pPr>
            <a:lvl5pPr lvl="4" algn="l">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5pPr>
            <a:lvl6pPr lvl="5" algn="l">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6pPr>
            <a:lvl7pPr lvl="6" algn="l">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7pPr>
            <a:lvl8pPr lvl="7" algn="l">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8pPr>
            <a:lvl9pPr lvl="8" algn="l">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9pPr>
          </a:lstStyle>
          <a:p/>
        </p:txBody>
      </p:sp>
      <p:sp>
        <p:nvSpPr>
          <p:cNvPr id="175" name="Google Shape;175;p45"/>
          <p:cNvSpPr txBox="1"/>
          <p:nvPr>
            <p:ph idx="9" type="subTitle"/>
          </p:nvPr>
        </p:nvSpPr>
        <p:spPr>
          <a:xfrm>
            <a:off x="1936250" y="3586525"/>
            <a:ext cx="2532000" cy="501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Font typeface="Space Grotesk"/>
              <a:buNone/>
              <a:defRPr b="1" sz="1800">
                <a:solidFill>
                  <a:schemeClr val="dk1"/>
                </a:solidFill>
                <a:latin typeface="Space Grotesk"/>
                <a:ea typeface="Space Grotesk"/>
                <a:cs typeface="Space Grotesk"/>
                <a:sym typeface="Space Grotesk"/>
              </a:defRPr>
            </a:lvl1pPr>
            <a:lvl2pPr lvl="1" algn="l">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2pPr>
            <a:lvl3pPr lvl="2" algn="l">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3pPr>
            <a:lvl4pPr lvl="3" algn="l">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4pPr>
            <a:lvl5pPr lvl="4" algn="l">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5pPr>
            <a:lvl6pPr lvl="5" algn="l">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6pPr>
            <a:lvl7pPr lvl="6" algn="l">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7pPr>
            <a:lvl8pPr lvl="7" algn="l">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8pPr>
            <a:lvl9pPr lvl="8" algn="l">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9pPr>
          </a:lstStyle>
          <a:p/>
        </p:txBody>
      </p:sp>
      <p:sp>
        <p:nvSpPr>
          <p:cNvPr id="176" name="Google Shape;176;p45"/>
          <p:cNvSpPr txBox="1"/>
          <p:nvPr>
            <p:ph idx="13" type="subTitle"/>
          </p:nvPr>
        </p:nvSpPr>
        <p:spPr>
          <a:xfrm>
            <a:off x="5410450" y="1555225"/>
            <a:ext cx="2532000" cy="501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Font typeface="Space Grotesk"/>
              <a:buNone/>
              <a:defRPr b="1" sz="1800">
                <a:solidFill>
                  <a:schemeClr val="dk1"/>
                </a:solidFill>
                <a:latin typeface="Space Grotesk"/>
                <a:ea typeface="Space Grotesk"/>
                <a:cs typeface="Space Grotesk"/>
                <a:sym typeface="Space Grotesk"/>
              </a:defRPr>
            </a:lvl1pPr>
            <a:lvl2pPr lvl="1" algn="l">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2pPr>
            <a:lvl3pPr lvl="2" algn="l">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3pPr>
            <a:lvl4pPr lvl="3" algn="l">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4pPr>
            <a:lvl5pPr lvl="4" algn="l">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5pPr>
            <a:lvl6pPr lvl="5" algn="l">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6pPr>
            <a:lvl7pPr lvl="6" algn="l">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7pPr>
            <a:lvl8pPr lvl="7" algn="l">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8pPr>
            <a:lvl9pPr lvl="8" algn="l">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9pPr>
          </a:lstStyle>
          <a:p/>
        </p:txBody>
      </p:sp>
      <p:sp>
        <p:nvSpPr>
          <p:cNvPr id="177" name="Google Shape;177;p45"/>
          <p:cNvSpPr txBox="1"/>
          <p:nvPr>
            <p:ph idx="14" type="subTitle"/>
          </p:nvPr>
        </p:nvSpPr>
        <p:spPr>
          <a:xfrm>
            <a:off x="5410450" y="2570875"/>
            <a:ext cx="2532000" cy="501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Font typeface="Space Grotesk"/>
              <a:buNone/>
              <a:defRPr b="1" sz="1800">
                <a:solidFill>
                  <a:schemeClr val="dk1"/>
                </a:solidFill>
                <a:latin typeface="Space Grotesk"/>
                <a:ea typeface="Space Grotesk"/>
                <a:cs typeface="Space Grotesk"/>
                <a:sym typeface="Space Grotesk"/>
              </a:defRPr>
            </a:lvl1pPr>
            <a:lvl2pPr lvl="1" algn="l">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2pPr>
            <a:lvl3pPr lvl="2" algn="l">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3pPr>
            <a:lvl4pPr lvl="3" algn="l">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4pPr>
            <a:lvl5pPr lvl="4" algn="l">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5pPr>
            <a:lvl6pPr lvl="5" algn="l">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6pPr>
            <a:lvl7pPr lvl="6" algn="l">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7pPr>
            <a:lvl8pPr lvl="7" algn="l">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8pPr>
            <a:lvl9pPr lvl="8" algn="l">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9pPr>
          </a:lstStyle>
          <a:p/>
        </p:txBody>
      </p:sp>
      <p:sp>
        <p:nvSpPr>
          <p:cNvPr id="178" name="Google Shape;178;p45"/>
          <p:cNvSpPr txBox="1"/>
          <p:nvPr>
            <p:ph idx="15" type="subTitle"/>
          </p:nvPr>
        </p:nvSpPr>
        <p:spPr>
          <a:xfrm>
            <a:off x="5410450" y="3586525"/>
            <a:ext cx="2532000" cy="501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Font typeface="Space Grotesk"/>
              <a:buNone/>
              <a:defRPr b="1" sz="1800">
                <a:solidFill>
                  <a:schemeClr val="dk1"/>
                </a:solidFill>
                <a:latin typeface="Space Grotesk"/>
                <a:ea typeface="Space Grotesk"/>
                <a:cs typeface="Space Grotesk"/>
                <a:sym typeface="Space Grotesk"/>
              </a:defRPr>
            </a:lvl1pPr>
            <a:lvl2pPr lvl="1" algn="l">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2pPr>
            <a:lvl3pPr lvl="2" algn="l">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3pPr>
            <a:lvl4pPr lvl="3" algn="l">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4pPr>
            <a:lvl5pPr lvl="4" algn="l">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5pPr>
            <a:lvl6pPr lvl="5" algn="l">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6pPr>
            <a:lvl7pPr lvl="6" algn="l">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7pPr>
            <a:lvl8pPr lvl="7" algn="l">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8pPr>
            <a:lvl9pPr lvl="8" algn="l">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9pPr>
          </a:lstStyle>
          <a:p/>
        </p:txBody>
      </p:sp>
      <p:pic>
        <p:nvPicPr>
          <p:cNvPr id="179" name="Google Shape;179;p45"/>
          <p:cNvPicPr preferRelativeResize="0"/>
          <p:nvPr/>
        </p:nvPicPr>
        <p:blipFill rotWithShape="1">
          <a:blip r:embed="rId2">
            <a:alphaModFix amt="70000"/>
          </a:blip>
          <a:srcRect b="0" l="0" r="0" t="0"/>
          <a:stretch/>
        </p:blipFill>
        <p:spPr>
          <a:xfrm>
            <a:off x="7551772" y="3718088"/>
            <a:ext cx="3215149" cy="3340774"/>
          </a:xfrm>
          <a:prstGeom prst="rect">
            <a:avLst/>
          </a:prstGeom>
          <a:noFill/>
          <a:ln>
            <a:noFill/>
          </a:ln>
        </p:spPr>
      </p:pic>
      <p:grpSp>
        <p:nvGrpSpPr>
          <p:cNvPr id="180" name="Google Shape;180;p45"/>
          <p:cNvGrpSpPr/>
          <p:nvPr/>
        </p:nvGrpSpPr>
        <p:grpSpPr>
          <a:xfrm>
            <a:off x="7281727" y="-763938"/>
            <a:ext cx="1303432" cy="1303432"/>
            <a:chOff x="-146075" y="3670850"/>
            <a:chExt cx="2493175" cy="2493175"/>
          </a:xfrm>
        </p:grpSpPr>
        <p:sp>
          <p:nvSpPr>
            <p:cNvPr id="181" name="Google Shape;181;p45"/>
            <p:cNvSpPr/>
            <p:nvPr/>
          </p:nvSpPr>
          <p:spPr>
            <a:xfrm>
              <a:off x="-146075" y="3670850"/>
              <a:ext cx="2493175" cy="2493175"/>
            </a:xfrm>
            <a:custGeom>
              <a:rect b="b" l="l" r="r" t="t"/>
              <a:pathLst>
                <a:path extrusionOk="0" h="99727" w="99727">
                  <a:moveTo>
                    <a:pt x="49847" y="1135"/>
                  </a:moveTo>
                  <a:cubicBezTo>
                    <a:pt x="76711" y="1135"/>
                    <a:pt x="98592" y="22983"/>
                    <a:pt x="98592" y="49880"/>
                  </a:cubicBezTo>
                  <a:cubicBezTo>
                    <a:pt x="98592" y="76743"/>
                    <a:pt x="76711" y="98592"/>
                    <a:pt x="49847" y="98592"/>
                  </a:cubicBezTo>
                  <a:cubicBezTo>
                    <a:pt x="22983" y="98592"/>
                    <a:pt x="1100" y="76743"/>
                    <a:pt x="1100" y="49880"/>
                  </a:cubicBezTo>
                  <a:cubicBezTo>
                    <a:pt x="1100" y="22983"/>
                    <a:pt x="22983" y="1135"/>
                    <a:pt x="49847" y="1135"/>
                  </a:cubicBezTo>
                  <a:close/>
                  <a:moveTo>
                    <a:pt x="49847" y="0"/>
                  </a:moveTo>
                  <a:cubicBezTo>
                    <a:pt x="22365" y="0"/>
                    <a:pt x="0" y="22365"/>
                    <a:pt x="0" y="49880"/>
                  </a:cubicBezTo>
                  <a:cubicBezTo>
                    <a:pt x="0" y="77362"/>
                    <a:pt x="22365" y="99727"/>
                    <a:pt x="49847" y="99727"/>
                  </a:cubicBezTo>
                  <a:cubicBezTo>
                    <a:pt x="77329" y="99727"/>
                    <a:pt x="99727" y="77362"/>
                    <a:pt x="99727" y="49880"/>
                  </a:cubicBezTo>
                  <a:cubicBezTo>
                    <a:pt x="99727" y="22365"/>
                    <a:pt x="77329" y="0"/>
                    <a:pt x="4984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45"/>
            <p:cNvSpPr/>
            <p:nvPr/>
          </p:nvSpPr>
          <p:spPr>
            <a:xfrm>
              <a:off x="54050" y="3870975"/>
              <a:ext cx="2092100" cy="2092925"/>
            </a:xfrm>
            <a:custGeom>
              <a:rect b="b" l="l" r="r" t="t"/>
              <a:pathLst>
                <a:path extrusionOk="0" h="83717" w="83684">
                  <a:moveTo>
                    <a:pt x="41842" y="1133"/>
                  </a:moveTo>
                  <a:cubicBezTo>
                    <a:pt x="64309" y="1133"/>
                    <a:pt x="82584" y="19408"/>
                    <a:pt x="82584" y="41875"/>
                  </a:cubicBezTo>
                  <a:cubicBezTo>
                    <a:pt x="82584" y="64308"/>
                    <a:pt x="64309" y="82584"/>
                    <a:pt x="41842" y="82584"/>
                  </a:cubicBezTo>
                  <a:cubicBezTo>
                    <a:pt x="19376" y="82584"/>
                    <a:pt x="1133" y="64308"/>
                    <a:pt x="1133" y="41875"/>
                  </a:cubicBezTo>
                  <a:cubicBezTo>
                    <a:pt x="1133" y="19408"/>
                    <a:pt x="19376" y="1133"/>
                    <a:pt x="41842" y="1133"/>
                  </a:cubicBezTo>
                  <a:close/>
                  <a:moveTo>
                    <a:pt x="41842" y="0"/>
                  </a:moveTo>
                  <a:cubicBezTo>
                    <a:pt x="18757" y="0"/>
                    <a:pt x="1" y="18790"/>
                    <a:pt x="1" y="41875"/>
                  </a:cubicBezTo>
                  <a:cubicBezTo>
                    <a:pt x="1" y="64927"/>
                    <a:pt x="18757" y="83716"/>
                    <a:pt x="41842" y="83716"/>
                  </a:cubicBezTo>
                  <a:cubicBezTo>
                    <a:pt x="64927" y="83716"/>
                    <a:pt x="83683" y="64927"/>
                    <a:pt x="83683" y="41875"/>
                  </a:cubicBezTo>
                  <a:cubicBezTo>
                    <a:pt x="83683" y="18790"/>
                    <a:pt x="64927" y="0"/>
                    <a:pt x="418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45"/>
            <p:cNvSpPr/>
            <p:nvPr/>
          </p:nvSpPr>
          <p:spPr>
            <a:xfrm>
              <a:off x="254125" y="4071925"/>
              <a:ext cx="1691875" cy="1691000"/>
            </a:xfrm>
            <a:custGeom>
              <a:rect b="b" l="l" r="r" t="t"/>
              <a:pathLst>
                <a:path extrusionOk="0" h="67640" w="67675">
                  <a:moveTo>
                    <a:pt x="33839" y="1133"/>
                  </a:moveTo>
                  <a:cubicBezTo>
                    <a:pt x="51873" y="1133"/>
                    <a:pt x="66543" y="15803"/>
                    <a:pt x="66543" y="33837"/>
                  </a:cubicBezTo>
                  <a:cubicBezTo>
                    <a:pt x="66543" y="51873"/>
                    <a:pt x="51873" y="66540"/>
                    <a:pt x="33839" y="66540"/>
                  </a:cubicBezTo>
                  <a:cubicBezTo>
                    <a:pt x="15803" y="66540"/>
                    <a:pt x="1136" y="51873"/>
                    <a:pt x="1136" y="33837"/>
                  </a:cubicBezTo>
                  <a:cubicBezTo>
                    <a:pt x="1136" y="15803"/>
                    <a:pt x="15803" y="1133"/>
                    <a:pt x="33839" y="1133"/>
                  </a:cubicBezTo>
                  <a:close/>
                  <a:moveTo>
                    <a:pt x="33839" y="1"/>
                  </a:moveTo>
                  <a:cubicBezTo>
                    <a:pt x="15184" y="1"/>
                    <a:pt x="1" y="15185"/>
                    <a:pt x="1" y="33837"/>
                  </a:cubicBezTo>
                  <a:cubicBezTo>
                    <a:pt x="1" y="52492"/>
                    <a:pt x="15184" y="67640"/>
                    <a:pt x="33839" y="67640"/>
                  </a:cubicBezTo>
                  <a:cubicBezTo>
                    <a:pt x="52491" y="67640"/>
                    <a:pt x="67675" y="52492"/>
                    <a:pt x="67675" y="33837"/>
                  </a:cubicBezTo>
                  <a:cubicBezTo>
                    <a:pt x="67675" y="15185"/>
                    <a:pt x="52491" y="1"/>
                    <a:pt x="3383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45"/>
            <p:cNvSpPr/>
            <p:nvPr/>
          </p:nvSpPr>
          <p:spPr>
            <a:xfrm>
              <a:off x="455075" y="4272000"/>
              <a:ext cx="1289975" cy="1290850"/>
            </a:xfrm>
            <a:custGeom>
              <a:rect b="b" l="l" r="r" t="t"/>
              <a:pathLst>
                <a:path extrusionOk="0" h="51634" w="51599">
                  <a:moveTo>
                    <a:pt x="25801" y="1136"/>
                  </a:moveTo>
                  <a:cubicBezTo>
                    <a:pt x="39405" y="1136"/>
                    <a:pt x="50499" y="12197"/>
                    <a:pt x="50499" y="25834"/>
                  </a:cubicBezTo>
                  <a:cubicBezTo>
                    <a:pt x="50499" y="39437"/>
                    <a:pt x="39405" y="50499"/>
                    <a:pt x="25801" y="50499"/>
                  </a:cubicBezTo>
                  <a:cubicBezTo>
                    <a:pt x="12197" y="50499"/>
                    <a:pt x="1100" y="39437"/>
                    <a:pt x="1100" y="25834"/>
                  </a:cubicBezTo>
                  <a:cubicBezTo>
                    <a:pt x="1100" y="12197"/>
                    <a:pt x="12197" y="1136"/>
                    <a:pt x="25801" y="1136"/>
                  </a:cubicBezTo>
                  <a:close/>
                  <a:moveTo>
                    <a:pt x="25801" y="1"/>
                  </a:moveTo>
                  <a:cubicBezTo>
                    <a:pt x="11579" y="1"/>
                    <a:pt x="1" y="11579"/>
                    <a:pt x="1" y="25834"/>
                  </a:cubicBezTo>
                  <a:cubicBezTo>
                    <a:pt x="1" y="40056"/>
                    <a:pt x="11579" y="51634"/>
                    <a:pt x="25801" y="51634"/>
                  </a:cubicBezTo>
                  <a:cubicBezTo>
                    <a:pt x="40023" y="51634"/>
                    <a:pt x="51598" y="40056"/>
                    <a:pt x="51598" y="25834"/>
                  </a:cubicBezTo>
                  <a:cubicBezTo>
                    <a:pt x="51598" y="11579"/>
                    <a:pt x="40023" y="1"/>
                    <a:pt x="258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5" name="Google Shape;185;p45"/>
          <p:cNvGrpSpPr/>
          <p:nvPr/>
        </p:nvGrpSpPr>
        <p:grpSpPr>
          <a:xfrm rot="5400000">
            <a:off x="112377" y="3973800"/>
            <a:ext cx="352108" cy="1260383"/>
            <a:chOff x="8254727" y="-90700"/>
            <a:chExt cx="352108" cy="1260383"/>
          </a:xfrm>
        </p:grpSpPr>
        <p:sp>
          <p:nvSpPr>
            <p:cNvPr id="186" name="Google Shape;186;p45"/>
            <p:cNvSpPr/>
            <p:nvPr/>
          </p:nvSpPr>
          <p:spPr>
            <a:xfrm>
              <a:off x="8509395" y="-90700"/>
              <a:ext cx="97440" cy="1260383"/>
            </a:xfrm>
            <a:custGeom>
              <a:rect b="b" l="l" r="r" t="t"/>
              <a:pathLst>
                <a:path extrusionOk="0" h="132428" w="10238">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45"/>
            <p:cNvSpPr/>
            <p:nvPr/>
          </p:nvSpPr>
          <p:spPr>
            <a:xfrm>
              <a:off x="8381885" y="-90700"/>
              <a:ext cx="97440" cy="1260383"/>
            </a:xfrm>
            <a:custGeom>
              <a:rect b="b" l="l" r="r" t="t"/>
              <a:pathLst>
                <a:path extrusionOk="0" h="132428" w="10238">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45"/>
            <p:cNvSpPr/>
            <p:nvPr/>
          </p:nvSpPr>
          <p:spPr>
            <a:xfrm>
              <a:off x="8254727" y="-90700"/>
              <a:ext cx="97098" cy="1260383"/>
            </a:xfrm>
            <a:custGeom>
              <a:rect b="b" l="l" r="r" t="t"/>
              <a:pathLst>
                <a:path extrusionOk="0" h="132428" w="10202">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9" name="Shape 189"/>
        <p:cNvGrpSpPr/>
        <p:nvPr/>
      </p:nvGrpSpPr>
      <p:grpSpPr>
        <a:xfrm>
          <a:off x="0" y="0"/>
          <a:ext cx="0" cy="0"/>
          <a:chOff x="0" y="0"/>
          <a:chExt cx="0" cy="0"/>
        </a:xfrm>
      </p:grpSpPr>
      <p:sp>
        <p:nvSpPr>
          <p:cNvPr id="190" name="Google Shape;190;p47"/>
          <p:cNvSpPr txBox="1"/>
          <p:nvPr>
            <p:ph type="title"/>
          </p:nvPr>
        </p:nvSpPr>
        <p:spPr>
          <a:xfrm>
            <a:off x="4047175" y="2977300"/>
            <a:ext cx="4383600" cy="1626600"/>
          </a:xfrm>
          <a:prstGeom prst="rect">
            <a:avLst/>
          </a:prstGeom>
          <a:solidFill>
            <a:srgbClr val="FFFFFF">
              <a:alpha val="40000"/>
            </a:srgbClr>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1" name="Google Shape;191;p47"/>
          <p:cNvSpPr txBox="1"/>
          <p:nvPr>
            <p:ph idx="2" type="title"/>
          </p:nvPr>
        </p:nvSpPr>
        <p:spPr>
          <a:xfrm>
            <a:off x="4047175" y="539500"/>
            <a:ext cx="14745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None/>
              <a:defRPr sz="6000">
                <a:solidFill>
                  <a:schemeClr val="dk2"/>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92" name="Google Shape;192;p47"/>
          <p:cNvSpPr/>
          <p:nvPr>
            <p:ph idx="3" type="pic"/>
          </p:nvPr>
        </p:nvSpPr>
        <p:spPr>
          <a:xfrm>
            <a:off x="713225" y="539500"/>
            <a:ext cx="2760600" cy="4064400"/>
          </a:xfrm>
          <a:prstGeom prst="snip2DiagRect">
            <a:avLst>
              <a:gd fmla="val 0" name="adj1"/>
              <a:gd fmla="val 16667" name="adj2"/>
            </a:avLst>
          </a:prstGeom>
          <a:noFill/>
          <a:ln cap="flat" cmpd="sng" w="9525">
            <a:solidFill>
              <a:schemeClr val="dk2"/>
            </a:solidFill>
            <a:prstDash val="solid"/>
            <a:round/>
            <a:headEnd len="sm" w="sm" type="none"/>
            <a:tailEnd len="sm" w="sm" type="none"/>
          </a:ln>
        </p:spPr>
      </p:sp>
      <p:pic>
        <p:nvPicPr>
          <p:cNvPr id="193" name="Google Shape;193;p47"/>
          <p:cNvPicPr preferRelativeResize="0"/>
          <p:nvPr/>
        </p:nvPicPr>
        <p:blipFill rotWithShape="1">
          <a:blip r:embed="rId2">
            <a:alphaModFix amt="70000"/>
          </a:blip>
          <a:srcRect b="0" l="0" r="0" t="0"/>
          <a:stretch/>
        </p:blipFill>
        <p:spPr>
          <a:xfrm>
            <a:off x="6593928" y="-1917725"/>
            <a:ext cx="3484151" cy="36202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42"/>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Space Grotesk"/>
              <a:buNone/>
              <a:defRPr b="1" i="0" sz="3000" u="none" cap="none" strike="noStrike">
                <a:solidFill>
                  <a:schemeClr val="dk1"/>
                </a:solidFill>
                <a:latin typeface="Space Grotesk"/>
                <a:ea typeface="Space Grotesk"/>
                <a:cs typeface="Space Grotesk"/>
                <a:sym typeface="Space Grotesk"/>
              </a:defRPr>
            </a:lvl1pPr>
            <a:lvl2pPr lvl="1" marR="0" rtl="0" algn="l">
              <a:lnSpc>
                <a:spcPct val="100000"/>
              </a:lnSpc>
              <a:spcBef>
                <a:spcPts val="0"/>
              </a:spcBef>
              <a:spcAft>
                <a:spcPts val="0"/>
              </a:spcAft>
              <a:buClr>
                <a:schemeClr val="dk1"/>
              </a:buClr>
              <a:buSzPts val="3000"/>
              <a:buFont typeface="Space Grotesk"/>
              <a:buNone/>
              <a:defRPr b="1" i="0" sz="3000" u="none" cap="none" strike="noStrike">
                <a:solidFill>
                  <a:schemeClr val="dk1"/>
                </a:solidFill>
                <a:latin typeface="Space Grotesk"/>
                <a:ea typeface="Space Grotesk"/>
                <a:cs typeface="Space Grotesk"/>
                <a:sym typeface="Space Grotesk"/>
              </a:defRPr>
            </a:lvl2pPr>
            <a:lvl3pPr lvl="2" marR="0" rtl="0" algn="l">
              <a:lnSpc>
                <a:spcPct val="100000"/>
              </a:lnSpc>
              <a:spcBef>
                <a:spcPts val="0"/>
              </a:spcBef>
              <a:spcAft>
                <a:spcPts val="0"/>
              </a:spcAft>
              <a:buClr>
                <a:schemeClr val="dk1"/>
              </a:buClr>
              <a:buSzPts val="3000"/>
              <a:buFont typeface="Space Grotesk"/>
              <a:buNone/>
              <a:defRPr b="1" i="0" sz="3000" u="none" cap="none" strike="noStrike">
                <a:solidFill>
                  <a:schemeClr val="dk1"/>
                </a:solidFill>
                <a:latin typeface="Space Grotesk"/>
                <a:ea typeface="Space Grotesk"/>
                <a:cs typeface="Space Grotesk"/>
                <a:sym typeface="Space Grotesk"/>
              </a:defRPr>
            </a:lvl3pPr>
            <a:lvl4pPr lvl="3" marR="0" rtl="0" algn="l">
              <a:lnSpc>
                <a:spcPct val="100000"/>
              </a:lnSpc>
              <a:spcBef>
                <a:spcPts val="0"/>
              </a:spcBef>
              <a:spcAft>
                <a:spcPts val="0"/>
              </a:spcAft>
              <a:buClr>
                <a:schemeClr val="dk1"/>
              </a:buClr>
              <a:buSzPts val="3000"/>
              <a:buFont typeface="Space Grotesk"/>
              <a:buNone/>
              <a:defRPr b="1" i="0" sz="3000" u="none" cap="none" strike="noStrike">
                <a:solidFill>
                  <a:schemeClr val="dk1"/>
                </a:solidFill>
                <a:latin typeface="Space Grotesk"/>
                <a:ea typeface="Space Grotesk"/>
                <a:cs typeface="Space Grotesk"/>
                <a:sym typeface="Space Grotesk"/>
              </a:defRPr>
            </a:lvl4pPr>
            <a:lvl5pPr lvl="4" marR="0" rtl="0" algn="l">
              <a:lnSpc>
                <a:spcPct val="100000"/>
              </a:lnSpc>
              <a:spcBef>
                <a:spcPts val="0"/>
              </a:spcBef>
              <a:spcAft>
                <a:spcPts val="0"/>
              </a:spcAft>
              <a:buClr>
                <a:schemeClr val="dk1"/>
              </a:buClr>
              <a:buSzPts val="3000"/>
              <a:buFont typeface="Space Grotesk"/>
              <a:buNone/>
              <a:defRPr b="1" i="0" sz="3000" u="none" cap="none" strike="noStrike">
                <a:solidFill>
                  <a:schemeClr val="dk1"/>
                </a:solidFill>
                <a:latin typeface="Space Grotesk"/>
                <a:ea typeface="Space Grotesk"/>
                <a:cs typeface="Space Grotesk"/>
                <a:sym typeface="Space Grotesk"/>
              </a:defRPr>
            </a:lvl5pPr>
            <a:lvl6pPr lvl="5" marR="0" rtl="0" algn="l">
              <a:lnSpc>
                <a:spcPct val="100000"/>
              </a:lnSpc>
              <a:spcBef>
                <a:spcPts val="0"/>
              </a:spcBef>
              <a:spcAft>
                <a:spcPts val="0"/>
              </a:spcAft>
              <a:buClr>
                <a:schemeClr val="dk1"/>
              </a:buClr>
              <a:buSzPts val="3000"/>
              <a:buFont typeface="Space Grotesk"/>
              <a:buNone/>
              <a:defRPr b="1" i="0" sz="3000" u="none" cap="none" strike="noStrike">
                <a:solidFill>
                  <a:schemeClr val="dk1"/>
                </a:solidFill>
                <a:latin typeface="Space Grotesk"/>
                <a:ea typeface="Space Grotesk"/>
                <a:cs typeface="Space Grotesk"/>
                <a:sym typeface="Space Grotesk"/>
              </a:defRPr>
            </a:lvl6pPr>
            <a:lvl7pPr lvl="6" marR="0" rtl="0" algn="l">
              <a:lnSpc>
                <a:spcPct val="100000"/>
              </a:lnSpc>
              <a:spcBef>
                <a:spcPts val="0"/>
              </a:spcBef>
              <a:spcAft>
                <a:spcPts val="0"/>
              </a:spcAft>
              <a:buClr>
                <a:schemeClr val="dk1"/>
              </a:buClr>
              <a:buSzPts val="3000"/>
              <a:buFont typeface="Space Grotesk"/>
              <a:buNone/>
              <a:defRPr b="1" i="0" sz="3000" u="none" cap="none" strike="noStrike">
                <a:solidFill>
                  <a:schemeClr val="dk1"/>
                </a:solidFill>
                <a:latin typeface="Space Grotesk"/>
                <a:ea typeface="Space Grotesk"/>
                <a:cs typeface="Space Grotesk"/>
                <a:sym typeface="Space Grotesk"/>
              </a:defRPr>
            </a:lvl7pPr>
            <a:lvl8pPr lvl="7" marR="0" rtl="0" algn="l">
              <a:lnSpc>
                <a:spcPct val="100000"/>
              </a:lnSpc>
              <a:spcBef>
                <a:spcPts val="0"/>
              </a:spcBef>
              <a:spcAft>
                <a:spcPts val="0"/>
              </a:spcAft>
              <a:buClr>
                <a:schemeClr val="dk1"/>
              </a:buClr>
              <a:buSzPts val="3000"/>
              <a:buFont typeface="Space Grotesk"/>
              <a:buNone/>
              <a:defRPr b="1" i="0" sz="3000" u="none" cap="none" strike="noStrike">
                <a:solidFill>
                  <a:schemeClr val="dk1"/>
                </a:solidFill>
                <a:latin typeface="Space Grotesk"/>
                <a:ea typeface="Space Grotesk"/>
                <a:cs typeface="Space Grotesk"/>
                <a:sym typeface="Space Grotesk"/>
              </a:defRPr>
            </a:lvl8pPr>
            <a:lvl9pPr lvl="8" marR="0" rtl="0" algn="l">
              <a:lnSpc>
                <a:spcPct val="100000"/>
              </a:lnSpc>
              <a:spcBef>
                <a:spcPts val="0"/>
              </a:spcBef>
              <a:spcAft>
                <a:spcPts val="0"/>
              </a:spcAft>
              <a:buClr>
                <a:schemeClr val="dk1"/>
              </a:buClr>
              <a:buSzPts val="3000"/>
              <a:buFont typeface="Space Grotesk"/>
              <a:buNone/>
              <a:defRPr b="1" i="0" sz="3000" u="none" cap="none" strike="noStrike">
                <a:solidFill>
                  <a:schemeClr val="dk1"/>
                </a:solidFill>
                <a:latin typeface="Space Grotesk"/>
                <a:ea typeface="Space Grotesk"/>
                <a:cs typeface="Space Grotesk"/>
                <a:sym typeface="Space Grotesk"/>
              </a:defRPr>
            </a:lvl9pPr>
          </a:lstStyle>
          <a:p/>
        </p:txBody>
      </p:sp>
      <p:sp>
        <p:nvSpPr>
          <p:cNvPr id="7" name="Google Shape;7;p42"/>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1"/>
              </a:buClr>
              <a:buSzPts val="1200"/>
              <a:buFont typeface="Barlow Medium"/>
              <a:buChar char="●"/>
              <a:defRPr b="0" i="0" sz="1200" u="none" cap="none" strike="noStrike">
                <a:solidFill>
                  <a:schemeClr val="dk1"/>
                </a:solidFill>
                <a:latin typeface="Barlow Medium"/>
                <a:ea typeface="Barlow Medium"/>
                <a:cs typeface="Barlow Medium"/>
                <a:sym typeface="Barlow Medium"/>
              </a:defRPr>
            </a:lvl1pPr>
            <a:lvl2pPr indent="-304800" lvl="1" marL="914400" marR="0" rtl="0" algn="l">
              <a:lnSpc>
                <a:spcPct val="100000"/>
              </a:lnSpc>
              <a:spcBef>
                <a:spcPts val="0"/>
              </a:spcBef>
              <a:spcAft>
                <a:spcPts val="0"/>
              </a:spcAft>
              <a:buClr>
                <a:schemeClr val="dk1"/>
              </a:buClr>
              <a:buSzPts val="1200"/>
              <a:buFont typeface="Barlow Medium"/>
              <a:buChar char="○"/>
              <a:defRPr b="0" i="0" sz="1200" u="none" cap="none" strike="noStrike">
                <a:solidFill>
                  <a:schemeClr val="dk1"/>
                </a:solidFill>
                <a:latin typeface="Barlow Medium"/>
                <a:ea typeface="Barlow Medium"/>
                <a:cs typeface="Barlow Medium"/>
                <a:sym typeface="Barlow Medium"/>
              </a:defRPr>
            </a:lvl2pPr>
            <a:lvl3pPr indent="-304800" lvl="2" marL="1371600" marR="0" rtl="0" algn="l">
              <a:lnSpc>
                <a:spcPct val="100000"/>
              </a:lnSpc>
              <a:spcBef>
                <a:spcPts val="0"/>
              </a:spcBef>
              <a:spcAft>
                <a:spcPts val="0"/>
              </a:spcAft>
              <a:buClr>
                <a:schemeClr val="dk1"/>
              </a:buClr>
              <a:buSzPts val="1200"/>
              <a:buFont typeface="Barlow Medium"/>
              <a:buChar char="■"/>
              <a:defRPr b="0" i="0" sz="1200" u="none" cap="none" strike="noStrike">
                <a:solidFill>
                  <a:schemeClr val="dk1"/>
                </a:solidFill>
                <a:latin typeface="Barlow Medium"/>
                <a:ea typeface="Barlow Medium"/>
                <a:cs typeface="Barlow Medium"/>
                <a:sym typeface="Barlow Medium"/>
              </a:defRPr>
            </a:lvl3pPr>
            <a:lvl4pPr indent="-304800" lvl="3" marL="1828800" marR="0" rtl="0" algn="l">
              <a:lnSpc>
                <a:spcPct val="100000"/>
              </a:lnSpc>
              <a:spcBef>
                <a:spcPts val="0"/>
              </a:spcBef>
              <a:spcAft>
                <a:spcPts val="0"/>
              </a:spcAft>
              <a:buClr>
                <a:schemeClr val="dk1"/>
              </a:buClr>
              <a:buSzPts val="1200"/>
              <a:buFont typeface="Barlow Medium"/>
              <a:buChar char="●"/>
              <a:defRPr b="0" i="0" sz="1200" u="none" cap="none" strike="noStrike">
                <a:solidFill>
                  <a:schemeClr val="dk1"/>
                </a:solidFill>
                <a:latin typeface="Barlow Medium"/>
                <a:ea typeface="Barlow Medium"/>
                <a:cs typeface="Barlow Medium"/>
                <a:sym typeface="Barlow Medium"/>
              </a:defRPr>
            </a:lvl4pPr>
            <a:lvl5pPr indent="-304800" lvl="4" marL="2286000" marR="0" rtl="0" algn="l">
              <a:lnSpc>
                <a:spcPct val="100000"/>
              </a:lnSpc>
              <a:spcBef>
                <a:spcPts val="0"/>
              </a:spcBef>
              <a:spcAft>
                <a:spcPts val="0"/>
              </a:spcAft>
              <a:buClr>
                <a:schemeClr val="dk1"/>
              </a:buClr>
              <a:buSzPts val="1200"/>
              <a:buFont typeface="Barlow Medium"/>
              <a:buChar char="○"/>
              <a:defRPr b="0" i="0" sz="1200" u="none" cap="none" strike="noStrike">
                <a:solidFill>
                  <a:schemeClr val="dk1"/>
                </a:solidFill>
                <a:latin typeface="Barlow Medium"/>
                <a:ea typeface="Barlow Medium"/>
                <a:cs typeface="Barlow Medium"/>
                <a:sym typeface="Barlow Medium"/>
              </a:defRPr>
            </a:lvl5pPr>
            <a:lvl6pPr indent="-304800" lvl="5" marL="2743200" marR="0" rtl="0" algn="l">
              <a:lnSpc>
                <a:spcPct val="100000"/>
              </a:lnSpc>
              <a:spcBef>
                <a:spcPts val="0"/>
              </a:spcBef>
              <a:spcAft>
                <a:spcPts val="0"/>
              </a:spcAft>
              <a:buClr>
                <a:schemeClr val="dk1"/>
              </a:buClr>
              <a:buSzPts val="1200"/>
              <a:buFont typeface="Barlow Medium"/>
              <a:buChar char="■"/>
              <a:defRPr b="0" i="0" sz="1200" u="none" cap="none" strike="noStrike">
                <a:solidFill>
                  <a:schemeClr val="dk1"/>
                </a:solidFill>
                <a:latin typeface="Barlow Medium"/>
                <a:ea typeface="Barlow Medium"/>
                <a:cs typeface="Barlow Medium"/>
                <a:sym typeface="Barlow Medium"/>
              </a:defRPr>
            </a:lvl6pPr>
            <a:lvl7pPr indent="-304800" lvl="6" marL="3200400" marR="0" rtl="0" algn="l">
              <a:lnSpc>
                <a:spcPct val="100000"/>
              </a:lnSpc>
              <a:spcBef>
                <a:spcPts val="0"/>
              </a:spcBef>
              <a:spcAft>
                <a:spcPts val="0"/>
              </a:spcAft>
              <a:buClr>
                <a:schemeClr val="dk1"/>
              </a:buClr>
              <a:buSzPts val="1200"/>
              <a:buFont typeface="Barlow Medium"/>
              <a:buChar char="●"/>
              <a:defRPr b="0" i="0" sz="1200" u="none" cap="none" strike="noStrike">
                <a:solidFill>
                  <a:schemeClr val="dk1"/>
                </a:solidFill>
                <a:latin typeface="Barlow Medium"/>
                <a:ea typeface="Barlow Medium"/>
                <a:cs typeface="Barlow Medium"/>
                <a:sym typeface="Barlow Medium"/>
              </a:defRPr>
            </a:lvl7pPr>
            <a:lvl8pPr indent="-304800" lvl="7" marL="3657600" marR="0" rtl="0" algn="l">
              <a:lnSpc>
                <a:spcPct val="100000"/>
              </a:lnSpc>
              <a:spcBef>
                <a:spcPts val="0"/>
              </a:spcBef>
              <a:spcAft>
                <a:spcPts val="0"/>
              </a:spcAft>
              <a:buClr>
                <a:schemeClr val="dk1"/>
              </a:buClr>
              <a:buSzPts val="1200"/>
              <a:buFont typeface="Barlow Medium"/>
              <a:buChar char="○"/>
              <a:defRPr b="0" i="0" sz="1200" u="none" cap="none" strike="noStrike">
                <a:solidFill>
                  <a:schemeClr val="dk1"/>
                </a:solidFill>
                <a:latin typeface="Barlow Medium"/>
                <a:ea typeface="Barlow Medium"/>
                <a:cs typeface="Barlow Medium"/>
                <a:sym typeface="Barlow Medium"/>
              </a:defRPr>
            </a:lvl8pPr>
            <a:lvl9pPr indent="-304800" lvl="8" marL="4114800" marR="0" rtl="0" algn="l">
              <a:lnSpc>
                <a:spcPct val="100000"/>
              </a:lnSpc>
              <a:spcBef>
                <a:spcPts val="0"/>
              </a:spcBef>
              <a:spcAft>
                <a:spcPts val="0"/>
              </a:spcAft>
              <a:buClr>
                <a:schemeClr val="dk1"/>
              </a:buClr>
              <a:buSzPts val="1200"/>
              <a:buFont typeface="Barlow Medium"/>
              <a:buChar char="■"/>
              <a:defRPr b="0" i="0" sz="1200" u="none" cap="none" strike="noStrike">
                <a:solidFill>
                  <a:schemeClr val="dk1"/>
                </a:solidFill>
                <a:latin typeface="Barlow Medium"/>
                <a:ea typeface="Barlow Medium"/>
                <a:cs typeface="Barlow Medium"/>
                <a:sym typeface="Barlow Medium"/>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1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1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0" name="Shape 390"/>
        <p:cNvGrpSpPr/>
        <p:nvPr/>
      </p:nvGrpSpPr>
      <p:grpSpPr>
        <a:xfrm>
          <a:off x="0" y="0"/>
          <a:ext cx="0" cy="0"/>
          <a:chOff x="0" y="0"/>
          <a:chExt cx="0" cy="0"/>
        </a:xfrm>
      </p:grpSpPr>
      <p:sp>
        <p:nvSpPr>
          <p:cNvPr id="391" name="Google Shape;391;p1"/>
          <p:cNvSpPr txBox="1"/>
          <p:nvPr>
            <p:ph idx="4294967295" type="ctrTitle"/>
          </p:nvPr>
        </p:nvSpPr>
        <p:spPr>
          <a:xfrm>
            <a:off x="1740225" y="1301025"/>
            <a:ext cx="5663400" cy="1951800"/>
          </a:xfrm>
          <a:prstGeom prst="rect">
            <a:avLst/>
          </a:prstGeom>
          <a:solidFill>
            <a:srgbClr val="FFFFFF">
              <a:alpha val="40000"/>
            </a:srgbClr>
          </a:solidFill>
          <a:ln cap="flat" cmpd="sng" w="9525">
            <a:solidFill>
              <a:schemeClr val="dk1"/>
            </a:solidFill>
            <a:prstDash val="solid"/>
            <a:round/>
            <a:headEnd len="sm" w="sm" type="none"/>
            <a:tailEnd len="sm" w="sm" type="none"/>
          </a:ln>
        </p:spPr>
        <p:txBody>
          <a:bodyPr anchorCtr="0" anchor="b" bIns="274300" lIns="91425" spcFirstLastPara="1" rIns="91425" wrap="square" tIns="91425">
            <a:noAutofit/>
          </a:bodyPr>
          <a:lstStyle/>
          <a:p>
            <a:pPr indent="0" lvl="0" marL="0" marR="0" rtl="0" algn="ctr">
              <a:lnSpc>
                <a:spcPct val="90000"/>
              </a:lnSpc>
              <a:spcBef>
                <a:spcPts val="0"/>
              </a:spcBef>
              <a:spcAft>
                <a:spcPts val="0"/>
              </a:spcAft>
              <a:buClr>
                <a:schemeClr val="dk1"/>
              </a:buClr>
              <a:buSzPts val="5200"/>
              <a:buFont typeface="Space Grotesk"/>
              <a:buNone/>
            </a:pPr>
            <a:r>
              <a:rPr b="1" i="0" lang="en" sz="4800" u="none" cap="none" strike="noStrike">
                <a:solidFill>
                  <a:schemeClr val="dk1"/>
                </a:solidFill>
                <a:latin typeface="Space Grotesk"/>
                <a:ea typeface="Space Grotesk"/>
                <a:cs typeface="Space Grotesk"/>
                <a:sym typeface="Space Grotesk"/>
              </a:rPr>
              <a:t>Proyecto </a:t>
            </a:r>
            <a:r>
              <a:rPr b="0" i="0" lang="en" sz="4800" u="none" cap="none" strike="noStrike">
                <a:solidFill>
                  <a:schemeClr val="dk2"/>
                </a:solidFill>
                <a:latin typeface="Space Grotesk"/>
                <a:ea typeface="Space Grotesk"/>
                <a:cs typeface="Space Grotesk"/>
                <a:sym typeface="Space Grotesk"/>
              </a:rPr>
              <a:t>“CodePaw”</a:t>
            </a:r>
            <a:endParaRPr b="0" i="0" sz="4800" u="none" cap="none" strike="noStrike">
              <a:solidFill>
                <a:schemeClr val="dk2"/>
              </a:solidFill>
              <a:latin typeface="Space Grotesk"/>
              <a:ea typeface="Space Grotesk"/>
              <a:cs typeface="Space Grotesk"/>
              <a:sym typeface="Space Grotesk"/>
            </a:endParaRPr>
          </a:p>
        </p:txBody>
      </p:sp>
      <p:sp>
        <p:nvSpPr>
          <p:cNvPr id="392" name="Google Shape;392;p1"/>
          <p:cNvSpPr txBox="1"/>
          <p:nvPr>
            <p:ph idx="4294967295" type="subTitle"/>
          </p:nvPr>
        </p:nvSpPr>
        <p:spPr>
          <a:xfrm>
            <a:off x="1740225" y="3343550"/>
            <a:ext cx="4381800" cy="475800"/>
          </a:xfrm>
          <a:prstGeom prst="rect">
            <a:avLst/>
          </a:prstGeom>
          <a:solidFill>
            <a:srgbClr val="FFFFFF">
              <a:alpha val="40000"/>
            </a:srgbClr>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200"/>
              <a:buFont typeface="Barlow Medium"/>
              <a:buNone/>
            </a:pPr>
            <a:r>
              <a:rPr b="0" i="0" lang="en" sz="1800" u="none" cap="none" strike="noStrike">
                <a:solidFill>
                  <a:schemeClr val="dk1"/>
                </a:solidFill>
                <a:latin typeface="Barlow Medium"/>
                <a:ea typeface="Barlow Medium"/>
                <a:cs typeface="Barlow Medium"/>
                <a:sym typeface="Barlow Medium"/>
              </a:rPr>
              <a:t>PRESENTACIÓN CAPSTONE</a:t>
            </a:r>
            <a:endParaRPr b="0" i="0" sz="1800" u="none" cap="none" strike="noStrike">
              <a:solidFill>
                <a:schemeClr val="dk1"/>
              </a:solidFill>
              <a:latin typeface="Barlow Medium"/>
              <a:ea typeface="Barlow Medium"/>
              <a:cs typeface="Barlow Medium"/>
              <a:sym typeface="Barlow Medium"/>
            </a:endParaRPr>
          </a:p>
        </p:txBody>
      </p:sp>
      <p:grpSp>
        <p:nvGrpSpPr>
          <p:cNvPr id="393" name="Google Shape;393;p1"/>
          <p:cNvGrpSpPr/>
          <p:nvPr/>
        </p:nvGrpSpPr>
        <p:grpSpPr>
          <a:xfrm>
            <a:off x="6238825" y="3343550"/>
            <a:ext cx="1164950" cy="475800"/>
            <a:chOff x="5523875" y="3343550"/>
            <a:chExt cx="1164950" cy="475800"/>
          </a:xfrm>
        </p:grpSpPr>
        <p:sp>
          <p:nvSpPr>
            <p:cNvPr id="394" name="Google Shape;394;p1"/>
            <p:cNvSpPr/>
            <p:nvPr/>
          </p:nvSpPr>
          <p:spPr>
            <a:xfrm>
              <a:off x="5523875" y="3343550"/>
              <a:ext cx="1164900" cy="475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1"/>
            <p:cNvSpPr/>
            <p:nvPr/>
          </p:nvSpPr>
          <p:spPr>
            <a:xfrm>
              <a:off x="5612100" y="3428150"/>
              <a:ext cx="220500" cy="306900"/>
            </a:xfrm>
            <a:prstGeom prst="foldedCorner">
              <a:avLst>
                <a:gd fmla="val 49013"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1"/>
            <p:cNvSpPr/>
            <p:nvPr/>
          </p:nvSpPr>
          <p:spPr>
            <a:xfrm>
              <a:off x="5894425" y="3428000"/>
              <a:ext cx="306900" cy="306900"/>
            </a:xfrm>
            <a:prstGeom prst="noSmoking">
              <a:avLst>
                <a:gd fmla="val 22808"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97" name="Google Shape;397;p1"/>
            <p:cNvCxnSpPr>
              <a:stCxn id="396" idx="6"/>
              <a:endCxn id="394" idx="3"/>
            </p:cNvCxnSpPr>
            <p:nvPr/>
          </p:nvCxnSpPr>
          <p:spPr>
            <a:xfrm>
              <a:off x="6201325" y="3581450"/>
              <a:ext cx="487500" cy="0"/>
            </a:xfrm>
            <a:prstGeom prst="straightConnector1">
              <a:avLst/>
            </a:prstGeom>
            <a:noFill/>
            <a:ln cap="flat" cmpd="sng" w="9525">
              <a:solidFill>
                <a:schemeClr val="dk1"/>
              </a:solidFill>
              <a:prstDash val="solid"/>
              <a:round/>
              <a:headEnd len="sm" w="sm" type="none"/>
              <a:tailEnd len="sm" w="sm" type="none"/>
            </a:ln>
          </p:spPr>
        </p:cxnSp>
      </p:grpSp>
      <p:pic>
        <p:nvPicPr>
          <p:cNvPr id="398" name="Google Shape;398;p1"/>
          <p:cNvPicPr preferRelativeResize="0"/>
          <p:nvPr/>
        </p:nvPicPr>
        <p:blipFill rotWithShape="1">
          <a:blip r:embed="rId3">
            <a:alphaModFix/>
          </a:blip>
          <a:srcRect b="34737" l="7384" r="8018" t="28455"/>
          <a:stretch/>
        </p:blipFill>
        <p:spPr>
          <a:xfrm>
            <a:off x="1740225" y="3876675"/>
            <a:ext cx="1233500" cy="195749"/>
          </a:xfrm>
          <a:prstGeom prst="rect">
            <a:avLst/>
          </a:prstGeom>
          <a:noFill/>
          <a:ln>
            <a:noFill/>
          </a:ln>
        </p:spPr>
      </p:pic>
      <p:grpSp>
        <p:nvGrpSpPr>
          <p:cNvPr id="399" name="Google Shape;399;p1"/>
          <p:cNvGrpSpPr/>
          <p:nvPr/>
        </p:nvGrpSpPr>
        <p:grpSpPr>
          <a:xfrm>
            <a:off x="1740225" y="1301025"/>
            <a:ext cx="721727" cy="306900"/>
            <a:chOff x="165600" y="165450"/>
            <a:chExt cx="721727" cy="306900"/>
          </a:xfrm>
        </p:grpSpPr>
        <p:sp>
          <p:nvSpPr>
            <p:cNvPr id="400" name="Google Shape;400;p1"/>
            <p:cNvSpPr/>
            <p:nvPr/>
          </p:nvSpPr>
          <p:spPr>
            <a:xfrm>
              <a:off x="235977" y="235827"/>
              <a:ext cx="166200" cy="1662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1"/>
            <p:cNvSpPr/>
            <p:nvPr/>
          </p:nvSpPr>
          <p:spPr>
            <a:xfrm>
              <a:off x="165600" y="165450"/>
              <a:ext cx="306900" cy="306900"/>
            </a:xfrm>
            <a:prstGeom prst="mathMultiply">
              <a:avLst>
                <a:gd fmla="val 0" name="adj1"/>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1"/>
            <p:cNvSpPr/>
            <p:nvPr/>
          </p:nvSpPr>
          <p:spPr>
            <a:xfrm>
              <a:off x="478552" y="235827"/>
              <a:ext cx="166200" cy="1662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1"/>
            <p:cNvSpPr/>
            <p:nvPr/>
          </p:nvSpPr>
          <p:spPr>
            <a:xfrm>
              <a:off x="721127" y="235802"/>
              <a:ext cx="166200" cy="1662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1"/>
            <p:cNvSpPr/>
            <p:nvPr/>
          </p:nvSpPr>
          <p:spPr>
            <a:xfrm rot="-8100000">
              <a:off x="766461" y="263602"/>
              <a:ext cx="75519" cy="75943"/>
            </a:xfrm>
            <a:prstGeom prst="halfFrame">
              <a:avLst>
                <a:gd fmla="val 0" name="adj1"/>
                <a:gd fmla="val 0" name="adj2"/>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05" name="Google Shape;405;p1"/>
            <p:cNvCxnSpPr/>
            <p:nvPr/>
          </p:nvCxnSpPr>
          <p:spPr>
            <a:xfrm>
              <a:off x="498502" y="318927"/>
              <a:ext cx="126300" cy="0"/>
            </a:xfrm>
            <a:prstGeom prst="straightConnector1">
              <a:avLst/>
            </a:prstGeom>
            <a:noFill/>
            <a:ln cap="flat" cmpd="sng" w="9525">
              <a:solidFill>
                <a:schemeClr val="dk1"/>
              </a:solidFill>
              <a:prstDash val="solid"/>
              <a:round/>
              <a:headEnd len="sm" w="sm" type="none"/>
              <a:tailEnd len="sm" w="sm" type="none"/>
            </a:ln>
          </p:spPr>
        </p:cxnSp>
      </p:grpSp>
      <p:pic>
        <p:nvPicPr>
          <p:cNvPr id="406" name="Google Shape;406;p1"/>
          <p:cNvPicPr preferRelativeResize="0"/>
          <p:nvPr/>
        </p:nvPicPr>
        <p:blipFill rotWithShape="1">
          <a:blip r:embed="rId4">
            <a:alphaModFix/>
          </a:blip>
          <a:srcRect b="0" l="0" r="0" t="0"/>
          <a:stretch/>
        </p:blipFill>
        <p:spPr>
          <a:xfrm>
            <a:off x="5221125" y="274925"/>
            <a:ext cx="3155251" cy="561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0" name="Shape 410"/>
        <p:cNvGrpSpPr/>
        <p:nvPr/>
      </p:nvGrpSpPr>
      <p:grpSpPr>
        <a:xfrm>
          <a:off x="0" y="0"/>
          <a:ext cx="0" cy="0"/>
          <a:chOff x="0" y="0"/>
          <a:chExt cx="0" cy="0"/>
        </a:xfrm>
      </p:grpSpPr>
      <p:sp>
        <p:nvSpPr>
          <p:cNvPr id="411" name="Google Shape;411;p2"/>
          <p:cNvSpPr txBox="1"/>
          <p:nvPr>
            <p:ph type="title"/>
          </p:nvPr>
        </p:nvSpPr>
        <p:spPr>
          <a:xfrm>
            <a:off x="720000" y="1073829"/>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2400"/>
              <a:t>Integrantes del Proyecto</a:t>
            </a:r>
            <a:endParaRPr sz="2400"/>
          </a:p>
        </p:txBody>
      </p:sp>
      <p:graphicFrame>
        <p:nvGraphicFramePr>
          <p:cNvPr id="412" name="Google Shape;412;p2"/>
          <p:cNvGraphicFramePr/>
          <p:nvPr/>
        </p:nvGraphicFramePr>
        <p:xfrm>
          <a:off x="720000" y="1760875"/>
          <a:ext cx="3000000" cy="3000000"/>
        </p:xfrm>
        <a:graphic>
          <a:graphicData uri="http://schemas.openxmlformats.org/drawingml/2006/table">
            <a:tbl>
              <a:tblPr>
                <a:noFill/>
                <a:tableStyleId>{BD1CAAC0-424B-4D68-B75E-3B9A31691520}</a:tableStyleId>
              </a:tblPr>
              <a:tblGrid>
                <a:gridCol w="1807875"/>
                <a:gridCol w="1924050"/>
                <a:gridCol w="3972050"/>
              </a:tblGrid>
              <a:tr h="1410825">
                <a:tc>
                  <a:txBody>
                    <a:bodyPr/>
                    <a:lstStyle/>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solidFill>
                          <a:schemeClr val="dk1"/>
                        </a:solidFill>
                        <a:latin typeface="Space Grotesk"/>
                        <a:ea typeface="Space Grotesk"/>
                        <a:cs typeface="Space Grotesk"/>
                        <a:sym typeface="Space Grotesk"/>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alpha val="40000"/>
                      </a:srgbClr>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en" sz="1400" u="none" cap="none" strike="noStrike">
                          <a:solidFill>
                            <a:schemeClr val="dk1"/>
                          </a:solidFill>
                          <a:latin typeface="Space Grotesk"/>
                          <a:ea typeface="Space Grotesk"/>
                          <a:cs typeface="Space Grotesk"/>
                          <a:sym typeface="Space Grotesk"/>
                        </a:rPr>
                        <a:t>Pedro Bugueño</a:t>
                      </a:r>
                      <a:endParaRPr b="1" sz="1400" u="none" cap="none" strike="noStrike">
                        <a:solidFill>
                          <a:schemeClr val="dk1"/>
                        </a:solidFill>
                        <a:latin typeface="Space Grotesk"/>
                        <a:ea typeface="Space Grotesk"/>
                        <a:cs typeface="Space Grotesk"/>
                        <a:sym typeface="Space Grotesk"/>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alpha val="40000"/>
                      </a:srgbClr>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solidFill>
                            <a:schemeClr val="dk1"/>
                          </a:solidFill>
                          <a:latin typeface="Barlow"/>
                          <a:ea typeface="Barlow"/>
                          <a:cs typeface="Barlow"/>
                          <a:sym typeface="Barlow"/>
                        </a:rPr>
                        <a:t>Cargo: </a:t>
                      </a:r>
                      <a:r>
                        <a:rPr lang="en" sz="1200" u="none" cap="none" strike="noStrike">
                          <a:solidFill>
                            <a:schemeClr val="dk1"/>
                          </a:solidFill>
                          <a:latin typeface="Barlow Medium"/>
                          <a:ea typeface="Barlow Medium"/>
                          <a:cs typeface="Barlow Medium"/>
                          <a:sym typeface="Barlow Medium"/>
                        </a:rPr>
                        <a:t>Desarrollador Frontend</a:t>
                      </a:r>
                      <a:endParaRPr sz="1200" u="none" cap="none" strike="noStrike">
                        <a:solidFill>
                          <a:schemeClr val="dk1"/>
                        </a:solidFill>
                        <a:latin typeface="Barlow Medium"/>
                        <a:ea typeface="Barlow Medium"/>
                        <a:cs typeface="Barlow Medium"/>
                        <a:sym typeface="Barlow Medium"/>
                      </a:endParaRPr>
                    </a:p>
                    <a:p>
                      <a:pPr indent="0" lvl="0" marL="0" marR="0" rtl="0" algn="l">
                        <a:lnSpc>
                          <a:spcPct val="100000"/>
                        </a:lnSpc>
                        <a:spcBef>
                          <a:spcPts val="0"/>
                        </a:spcBef>
                        <a:spcAft>
                          <a:spcPts val="0"/>
                        </a:spcAft>
                        <a:buClr>
                          <a:srgbClr val="000000"/>
                        </a:buClr>
                        <a:buSzPts val="1200"/>
                        <a:buFont typeface="Arial"/>
                        <a:buNone/>
                      </a:pPr>
                      <a:r>
                        <a:t/>
                      </a:r>
                      <a:endParaRPr b="1" sz="1200" u="none" cap="none" strike="noStrike">
                        <a:solidFill>
                          <a:schemeClr val="dk1"/>
                        </a:solidFill>
                        <a:latin typeface="Barlow"/>
                        <a:ea typeface="Barlow"/>
                        <a:cs typeface="Barlow"/>
                        <a:sym typeface="Barlow"/>
                      </a:endParaRPr>
                    </a:p>
                    <a:p>
                      <a:pPr indent="0" lvl="0" marL="0" marR="0" rtl="0" algn="l">
                        <a:lnSpc>
                          <a:spcPct val="100000"/>
                        </a:lnSpc>
                        <a:spcBef>
                          <a:spcPts val="0"/>
                        </a:spcBef>
                        <a:spcAft>
                          <a:spcPts val="0"/>
                        </a:spcAft>
                        <a:buClr>
                          <a:srgbClr val="000000"/>
                        </a:buClr>
                        <a:buSzPts val="1200"/>
                        <a:buFont typeface="Arial"/>
                        <a:buNone/>
                      </a:pPr>
                      <a:r>
                        <a:rPr b="1" lang="en" sz="1200" u="none" cap="none" strike="noStrike">
                          <a:solidFill>
                            <a:schemeClr val="dk1"/>
                          </a:solidFill>
                          <a:latin typeface="Barlow"/>
                          <a:ea typeface="Barlow"/>
                          <a:cs typeface="Barlow"/>
                          <a:sym typeface="Barlow"/>
                        </a:rPr>
                        <a:t>Rol: </a:t>
                      </a:r>
                      <a:r>
                        <a:rPr lang="en" sz="1200" u="none" cap="none" strike="noStrike">
                          <a:solidFill>
                            <a:schemeClr val="dk1"/>
                          </a:solidFill>
                          <a:latin typeface="Barlow Medium"/>
                          <a:ea typeface="Barlow Medium"/>
                          <a:cs typeface="Barlow Medium"/>
                          <a:sym typeface="Barlow Medium"/>
                        </a:rPr>
                        <a:t>Responsable de la interfaz de usuario y usabilidad. Encargado de implementar calificaciones, tareas, papelera de recuperación y módulo de tutorial, además de realizar pruebas de usabilidad y documentación.</a:t>
                      </a:r>
                      <a:endParaRPr sz="1200" u="none" cap="none" strike="noStrike">
                        <a:solidFill>
                          <a:schemeClr val="dk1"/>
                        </a:solidFill>
                        <a:latin typeface="Barlow Medium"/>
                        <a:ea typeface="Barlow Medium"/>
                        <a:cs typeface="Barlow Medium"/>
                        <a:sym typeface="Barlow Medium"/>
                      </a:endParaRPr>
                    </a:p>
                    <a:p>
                      <a:pPr indent="0" lvl="0" marL="0" marR="0" rtl="0" algn="l">
                        <a:lnSpc>
                          <a:spcPct val="100000"/>
                        </a:lnSpc>
                        <a:spcBef>
                          <a:spcPts val="0"/>
                        </a:spcBef>
                        <a:spcAft>
                          <a:spcPts val="0"/>
                        </a:spcAft>
                        <a:buClr>
                          <a:srgbClr val="000000"/>
                        </a:buClr>
                        <a:buSzPts val="1000"/>
                        <a:buFont typeface="Arial"/>
                        <a:buNone/>
                      </a:pPr>
                      <a:r>
                        <a:t/>
                      </a:r>
                      <a:endParaRPr b="1" sz="1000" u="none" cap="none" strike="noStrike">
                        <a:solidFill>
                          <a:schemeClr val="dk1"/>
                        </a:solidFill>
                        <a:latin typeface="Barlow"/>
                        <a:ea typeface="Barlow"/>
                        <a:cs typeface="Barlow"/>
                        <a:sym typeface="Barlow"/>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1410825">
                <a:tc>
                  <a:txBody>
                    <a:bodyPr/>
                    <a:lstStyle/>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solidFill>
                          <a:schemeClr val="dk1"/>
                        </a:solidFill>
                        <a:latin typeface="Space Grotesk"/>
                        <a:ea typeface="Space Grotesk"/>
                        <a:cs typeface="Space Grotesk"/>
                        <a:sym typeface="Space Grotesk"/>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alpha val="40000"/>
                      </a:srgbClr>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en" sz="1400" u="none" cap="none" strike="noStrike">
                          <a:solidFill>
                            <a:schemeClr val="dk1"/>
                          </a:solidFill>
                          <a:latin typeface="Space Grotesk"/>
                          <a:ea typeface="Space Grotesk"/>
                          <a:cs typeface="Space Grotesk"/>
                          <a:sym typeface="Space Grotesk"/>
                        </a:rPr>
                        <a:t>Antonia Mardones</a:t>
                      </a:r>
                      <a:endParaRPr b="1" sz="1400" u="none" cap="none" strike="noStrike">
                        <a:solidFill>
                          <a:schemeClr val="dk1"/>
                        </a:solidFill>
                        <a:latin typeface="Space Grotesk"/>
                        <a:ea typeface="Space Grotesk"/>
                        <a:cs typeface="Space Grotesk"/>
                        <a:sym typeface="Space Grotesk"/>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alpha val="40000"/>
                      </a:srgbClr>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solidFill>
                            <a:schemeClr val="dk1"/>
                          </a:solidFill>
                          <a:latin typeface="Barlow"/>
                          <a:ea typeface="Barlow"/>
                          <a:cs typeface="Barlow"/>
                          <a:sym typeface="Barlow"/>
                        </a:rPr>
                        <a:t>Cargo: </a:t>
                      </a:r>
                      <a:r>
                        <a:rPr lang="en" sz="1200" u="none" cap="none" strike="noStrike">
                          <a:solidFill>
                            <a:schemeClr val="dk1"/>
                          </a:solidFill>
                          <a:latin typeface="Barlow Medium"/>
                          <a:ea typeface="Barlow Medium"/>
                          <a:cs typeface="Barlow Medium"/>
                          <a:sym typeface="Barlow Medium"/>
                        </a:rPr>
                        <a:t>Desarrollador Backend</a:t>
                      </a:r>
                      <a:endParaRPr sz="1200" u="none" cap="none" strike="noStrike">
                        <a:solidFill>
                          <a:schemeClr val="dk1"/>
                        </a:solidFill>
                        <a:latin typeface="Barlow Medium"/>
                        <a:ea typeface="Barlow Medium"/>
                        <a:cs typeface="Barlow Medium"/>
                        <a:sym typeface="Barlow Medium"/>
                      </a:endParaRPr>
                    </a:p>
                    <a:p>
                      <a:pPr indent="0" lvl="0" marL="0" marR="0" rtl="0" algn="l">
                        <a:lnSpc>
                          <a:spcPct val="100000"/>
                        </a:lnSpc>
                        <a:spcBef>
                          <a:spcPts val="0"/>
                        </a:spcBef>
                        <a:spcAft>
                          <a:spcPts val="0"/>
                        </a:spcAft>
                        <a:buClr>
                          <a:srgbClr val="000000"/>
                        </a:buClr>
                        <a:buSzPts val="1200"/>
                        <a:buFont typeface="Arial"/>
                        <a:buNone/>
                      </a:pPr>
                      <a:r>
                        <a:t/>
                      </a:r>
                      <a:endParaRPr sz="1200" u="none" cap="none" strike="noStrike">
                        <a:solidFill>
                          <a:schemeClr val="dk1"/>
                        </a:solidFill>
                        <a:latin typeface="Barlow Medium"/>
                        <a:ea typeface="Barlow Medium"/>
                        <a:cs typeface="Barlow Medium"/>
                        <a:sym typeface="Barlow Medium"/>
                      </a:endParaRPr>
                    </a:p>
                    <a:p>
                      <a:pPr indent="0" lvl="0" marL="0" marR="0" rtl="0" algn="l">
                        <a:lnSpc>
                          <a:spcPct val="100000"/>
                        </a:lnSpc>
                        <a:spcBef>
                          <a:spcPts val="0"/>
                        </a:spcBef>
                        <a:spcAft>
                          <a:spcPts val="0"/>
                        </a:spcAft>
                        <a:buClr>
                          <a:srgbClr val="000000"/>
                        </a:buClr>
                        <a:buSzPts val="1200"/>
                        <a:buFont typeface="Arial"/>
                        <a:buNone/>
                      </a:pPr>
                      <a:r>
                        <a:rPr b="1" lang="en" sz="1200" u="none" cap="none" strike="noStrike">
                          <a:solidFill>
                            <a:schemeClr val="dk1"/>
                          </a:solidFill>
                          <a:latin typeface="Barlow"/>
                          <a:ea typeface="Barlow"/>
                          <a:cs typeface="Barlow"/>
                          <a:sym typeface="Barlow"/>
                        </a:rPr>
                        <a:t>Rol: </a:t>
                      </a:r>
                      <a:r>
                        <a:rPr lang="en" sz="1200" u="none" cap="none" strike="noStrike">
                          <a:solidFill>
                            <a:schemeClr val="dk1"/>
                          </a:solidFill>
                          <a:latin typeface="Barlow Medium"/>
                          <a:ea typeface="Barlow Medium"/>
                          <a:cs typeface="Barlow Medium"/>
                          <a:sym typeface="Barlow Medium"/>
                        </a:rPr>
                        <a:t>Responsable de la base de datos, lógica del sistema y seguridad. Encargado de implementar login, roles, gestión de usuarios y asignaturas.</a:t>
                      </a:r>
                      <a:endParaRPr sz="1200" u="none" cap="none" strike="noStrike">
                        <a:solidFill>
                          <a:schemeClr val="dk1"/>
                        </a:solidFill>
                        <a:latin typeface="Barlow Medium"/>
                        <a:ea typeface="Barlow Medium"/>
                        <a:cs typeface="Barlow Medium"/>
                        <a:sym typeface="Barlow Medium"/>
                      </a:endParaRPr>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Barlow Medium"/>
                        <a:ea typeface="Barlow Medium"/>
                        <a:cs typeface="Barlow Medium"/>
                        <a:sym typeface="Barlow Medium"/>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
        <p:nvSpPr>
          <p:cNvPr id="413" name="Google Shape;413;p2"/>
          <p:cNvSpPr txBox="1"/>
          <p:nvPr/>
        </p:nvSpPr>
        <p:spPr>
          <a:xfrm>
            <a:off x="1159500" y="240052"/>
            <a:ext cx="3000000" cy="434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800"/>
              <a:buFont typeface="Arial"/>
              <a:buNone/>
            </a:pPr>
            <a:r>
              <a:rPr b="1" i="0" lang="en" sz="1800" u="none" cap="none" strike="noStrike">
                <a:solidFill>
                  <a:schemeClr val="dk1"/>
                </a:solidFill>
                <a:latin typeface="Space Grotesk"/>
                <a:ea typeface="Space Grotesk"/>
                <a:cs typeface="Space Grotesk"/>
                <a:sym typeface="Space Grotesk"/>
              </a:rPr>
              <a:t>Proyecto </a:t>
            </a:r>
            <a:r>
              <a:rPr b="0" i="0" lang="en" sz="1800" u="none" cap="none" strike="noStrike">
                <a:solidFill>
                  <a:schemeClr val="dk2"/>
                </a:solidFill>
                <a:latin typeface="Space Grotesk"/>
                <a:ea typeface="Space Grotesk"/>
                <a:cs typeface="Space Grotesk"/>
                <a:sym typeface="Space Grotesk"/>
              </a:rPr>
              <a:t>“CodePaw”</a:t>
            </a:r>
            <a:endParaRPr b="0" i="0" sz="1800" u="none" cap="none" strike="noStrike">
              <a:solidFill>
                <a:schemeClr val="dk2"/>
              </a:solidFill>
              <a:latin typeface="Space Grotesk"/>
              <a:ea typeface="Space Grotesk"/>
              <a:cs typeface="Space Grotesk"/>
              <a:sym typeface="Space Grotesk"/>
            </a:endParaRPr>
          </a:p>
        </p:txBody>
      </p:sp>
      <p:pic>
        <p:nvPicPr>
          <p:cNvPr id="414" name="Google Shape;414;p2"/>
          <p:cNvPicPr preferRelativeResize="0"/>
          <p:nvPr/>
        </p:nvPicPr>
        <p:blipFill rotWithShape="1">
          <a:blip r:embed="rId3">
            <a:alphaModFix/>
          </a:blip>
          <a:srcRect b="0" l="0" r="0" t="0"/>
          <a:stretch/>
        </p:blipFill>
        <p:spPr>
          <a:xfrm>
            <a:off x="5221125" y="274925"/>
            <a:ext cx="3155251" cy="561425"/>
          </a:xfrm>
          <a:prstGeom prst="rect">
            <a:avLst/>
          </a:prstGeom>
          <a:noFill/>
          <a:ln>
            <a:noFill/>
          </a:ln>
        </p:spPr>
      </p:pic>
      <p:pic>
        <p:nvPicPr>
          <p:cNvPr id="415" name="Google Shape;415;p2"/>
          <p:cNvPicPr preferRelativeResize="0"/>
          <p:nvPr/>
        </p:nvPicPr>
        <p:blipFill rotWithShape="1">
          <a:blip r:embed="rId4">
            <a:alphaModFix/>
          </a:blip>
          <a:srcRect b="0" l="0" r="0" t="0"/>
          <a:stretch/>
        </p:blipFill>
        <p:spPr>
          <a:xfrm>
            <a:off x="944549" y="1760875"/>
            <a:ext cx="1410826" cy="1410824"/>
          </a:xfrm>
          <a:prstGeom prst="rect">
            <a:avLst/>
          </a:prstGeom>
          <a:noFill/>
          <a:ln>
            <a:noFill/>
          </a:ln>
        </p:spPr>
      </p:pic>
      <p:pic>
        <p:nvPicPr>
          <p:cNvPr id="416" name="Google Shape;416;p2"/>
          <p:cNvPicPr preferRelativeResize="0"/>
          <p:nvPr/>
        </p:nvPicPr>
        <p:blipFill>
          <a:blip r:embed="rId5">
            <a:alphaModFix/>
          </a:blip>
          <a:stretch>
            <a:fillRect/>
          </a:stretch>
        </p:blipFill>
        <p:spPr>
          <a:xfrm>
            <a:off x="944550" y="3171700"/>
            <a:ext cx="1410825" cy="1410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
          <p:cNvSpPr txBox="1"/>
          <p:nvPr>
            <p:ph type="title"/>
          </p:nvPr>
        </p:nvSpPr>
        <p:spPr>
          <a:xfrm>
            <a:off x="686522" y="785053"/>
            <a:ext cx="5786400" cy="561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sz="2400"/>
              <a:t>Descripción del Proyecto</a:t>
            </a:r>
            <a:endParaRPr sz="2400"/>
          </a:p>
        </p:txBody>
      </p:sp>
      <p:sp>
        <p:nvSpPr>
          <p:cNvPr id="422" name="Google Shape;422;p4"/>
          <p:cNvSpPr txBox="1"/>
          <p:nvPr>
            <p:ph idx="1" type="subTitle"/>
          </p:nvPr>
        </p:nvSpPr>
        <p:spPr>
          <a:xfrm>
            <a:off x="663450" y="1387800"/>
            <a:ext cx="8139300" cy="1989600"/>
          </a:xfrm>
          <a:prstGeom prst="rect">
            <a:avLst/>
          </a:prstGeom>
          <a:solidFill>
            <a:srgbClr val="FFFFFF">
              <a:alpha val="40000"/>
            </a:srgbClr>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latin typeface="Barlow"/>
                <a:ea typeface="Barlow"/>
                <a:cs typeface="Barlow"/>
                <a:sym typeface="Barlow"/>
              </a:rPr>
              <a:t>SITUACIÓN ACTUAL:</a:t>
            </a:r>
            <a:endParaRPr b="1">
              <a:latin typeface="Barlow"/>
              <a:ea typeface="Barlow"/>
              <a:cs typeface="Barlow"/>
              <a:sym typeface="Barlow"/>
            </a:endParaRPr>
          </a:p>
          <a:p>
            <a:pPr indent="-304800" lvl="0" marL="457200" rtl="0" algn="l">
              <a:lnSpc>
                <a:spcPct val="115000"/>
              </a:lnSpc>
              <a:spcBef>
                <a:spcPts val="1200"/>
              </a:spcBef>
              <a:spcAft>
                <a:spcPts val="0"/>
              </a:spcAft>
              <a:buSzPts val="1200"/>
              <a:buAutoNum type="arabicPeriod"/>
            </a:pPr>
            <a:r>
              <a:rPr lang="en"/>
              <a:t>En el contexto educativo universitario, los estudiantes enfrentan dificultades para organizar su información académica, ya que los datos relacionados con asignaturas, evaluaciones, calificaciones, tareas y horarios se encuentran dispersos en distintas plataformas o son gestionados de manera manual. Esta dispersión genera problemas como pérdida de información, incumplimiento de plazos y dificultad para mantener un seguimiento ordenado del rendimiento académico.</a:t>
            </a:r>
            <a:endParaRPr/>
          </a:p>
        </p:txBody>
      </p:sp>
      <p:pic>
        <p:nvPicPr>
          <p:cNvPr id="423" name="Google Shape;423;p4"/>
          <p:cNvPicPr preferRelativeResize="0"/>
          <p:nvPr/>
        </p:nvPicPr>
        <p:blipFill rotWithShape="1">
          <a:blip r:embed="rId3">
            <a:alphaModFix/>
          </a:blip>
          <a:srcRect b="0" l="0" r="0" t="0"/>
          <a:stretch/>
        </p:blipFill>
        <p:spPr>
          <a:xfrm>
            <a:off x="6969172" y="3214213"/>
            <a:ext cx="3215149" cy="3340774"/>
          </a:xfrm>
          <a:prstGeom prst="rect">
            <a:avLst/>
          </a:prstGeom>
          <a:noFill/>
          <a:ln>
            <a:noFill/>
          </a:ln>
        </p:spPr>
      </p:pic>
      <p:grpSp>
        <p:nvGrpSpPr>
          <p:cNvPr id="424" name="Google Shape;424;p4"/>
          <p:cNvGrpSpPr/>
          <p:nvPr/>
        </p:nvGrpSpPr>
        <p:grpSpPr>
          <a:xfrm rot="-5400000">
            <a:off x="-2414" y="4479015"/>
            <a:ext cx="716934" cy="380217"/>
            <a:chOff x="713225" y="-185425"/>
            <a:chExt cx="1484950" cy="787525"/>
          </a:xfrm>
        </p:grpSpPr>
        <p:sp>
          <p:nvSpPr>
            <p:cNvPr id="425" name="Google Shape;425;p4"/>
            <p:cNvSpPr/>
            <p:nvPr/>
          </p:nvSpPr>
          <p:spPr>
            <a:xfrm>
              <a:off x="713225" y="-185425"/>
              <a:ext cx="102275" cy="102200"/>
            </a:xfrm>
            <a:custGeom>
              <a:rect b="b" l="l" r="r" t="t"/>
              <a:pathLst>
                <a:path extrusionOk="0" h="4088" w="4091">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4"/>
            <p:cNvSpPr/>
            <p:nvPr/>
          </p:nvSpPr>
          <p:spPr>
            <a:xfrm>
              <a:off x="713225" y="157200"/>
              <a:ext cx="102275" cy="102275"/>
            </a:xfrm>
            <a:custGeom>
              <a:rect b="b" l="l" r="r" t="t"/>
              <a:pathLst>
                <a:path extrusionOk="0" h="4091" w="4091">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4"/>
            <p:cNvSpPr/>
            <p:nvPr/>
          </p:nvSpPr>
          <p:spPr>
            <a:xfrm>
              <a:off x="713225" y="499900"/>
              <a:ext cx="102275" cy="102200"/>
            </a:xfrm>
            <a:custGeom>
              <a:rect b="b" l="l" r="r" t="t"/>
              <a:pathLst>
                <a:path extrusionOk="0" h="4088" w="4091">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4"/>
            <p:cNvSpPr/>
            <p:nvPr/>
          </p:nvSpPr>
          <p:spPr>
            <a:xfrm>
              <a:off x="989775" y="-185425"/>
              <a:ext cx="102250" cy="102200"/>
            </a:xfrm>
            <a:custGeom>
              <a:rect b="b" l="l" r="r" t="t"/>
              <a:pathLst>
                <a:path extrusionOk="0" h="4088" w="409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4"/>
            <p:cNvSpPr/>
            <p:nvPr/>
          </p:nvSpPr>
          <p:spPr>
            <a:xfrm>
              <a:off x="989775" y="157200"/>
              <a:ext cx="102250" cy="102275"/>
            </a:xfrm>
            <a:custGeom>
              <a:rect b="b" l="l" r="r" t="t"/>
              <a:pathLst>
                <a:path extrusionOk="0" h="4091" w="409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4"/>
            <p:cNvSpPr/>
            <p:nvPr/>
          </p:nvSpPr>
          <p:spPr>
            <a:xfrm>
              <a:off x="989775" y="499900"/>
              <a:ext cx="102250" cy="102200"/>
            </a:xfrm>
            <a:custGeom>
              <a:rect b="b" l="l" r="r" t="t"/>
              <a:pathLst>
                <a:path extrusionOk="0" h="4088" w="409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4"/>
            <p:cNvSpPr/>
            <p:nvPr/>
          </p:nvSpPr>
          <p:spPr>
            <a:xfrm>
              <a:off x="1266300" y="-185425"/>
              <a:ext cx="102275" cy="102200"/>
            </a:xfrm>
            <a:custGeom>
              <a:rect b="b" l="l" r="r" t="t"/>
              <a:pathLst>
                <a:path extrusionOk="0" h="4088" w="4091">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4"/>
            <p:cNvSpPr/>
            <p:nvPr/>
          </p:nvSpPr>
          <p:spPr>
            <a:xfrm>
              <a:off x="1266326" y="157200"/>
              <a:ext cx="102275" cy="102275"/>
            </a:xfrm>
            <a:custGeom>
              <a:rect b="b" l="l" r="r" t="t"/>
              <a:pathLst>
                <a:path extrusionOk="0" h="4091" w="4091">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4"/>
            <p:cNvSpPr/>
            <p:nvPr/>
          </p:nvSpPr>
          <p:spPr>
            <a:xfrm>
              <a:off x="1266326" y="499900"/>
              <a:ext cx="102275" cy="102200"/>
            </a:xfrm>
            <a:custGeom>
              <a:rect b="b" l="l" r="r" t="t"/>
              <a:pathLst>
                <a:path extrusionOk="0" h="4088" w="4091">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4"/>
            <p:cNvSpPr/>
            <p:nvPr/>
          </p:nvSpPr>
          <p:spPr>
            <a:xfrm>
              <a:off x="1542850" y="-185425"/>
              <a:ext cx="102250" cy="102200"/>
            </a:xfrm>
            <a:custGeom>
              <a:rect b="b" l="l" r="r" t="t"/>
              <a:pathLst>
                <a:path extrusionOk="0" h="4088" w="409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4"/>
            <p:cNvSpPr/>
            <p:nvPr/>
          </p:nvSpPr>
          <p:spPr>
            <a:xfrm>
              <a:off x="1542850" y="157200"/>
              <a:ext cx="102250" cy="102275"/>
            </a:xfrm>
            <a:custGeom>
              <a:rect b="b" l="l" r="r" t="t"/>
              <a:pathLst>
                <a:path extrusionOk="0" h="4091" w="409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4"/>
            <p:cNvSpPr/>
            <p:nvPr/>
          </p:nvSpPr>
          <p:spPr>
            <a:xfrm>
              <a:off x="1542850" y="499900"/>
              <a:ext cx="102250" cy="102200"/>
            </a:xfrm>
            <a:custGeom>
              <a:rect b="b" l="l" r="r" t="t"/>
              <a:pathLst>
                <a:path extrusionOk="0" h="4088" w="409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4"/>
            <p:cNvSpPr/>
            <p:nvPr/>
          </p:nvSpPr>
          <p:spPr>
            <a:xfrm>
              <a:off x="1819375" y="-185425"/>
              <a:ext cx="102275" cy="102200"/>
            </a:xfrm>
            <a:custGeom>
              <a:rect b="b" l="l" r="r" t="t"/>
              <a:pathLst>
                <a:path extrusionOk="0" h="4088" w="4091">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4"/>
            <p:cNvSpPr/>
            <p:nvPr/>
          </p:nvSpPr>
          <p:spPr>
            <a:xfrm>
              <a:off x="1819375" y="157200"/>
              <a:ext cx="102275" cy="102275"/>
            </a:xfrm>
            <a:custGeom>
              <a:rect b="b" l="l" r="r" t="t"/>
              <a:pathLst>
                <a:path extrusionOk="0" h="4091" w="4091">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4"/>
            <p:cNvSpPr/>
            <p:nvPr/>
          </p:nvSpPr>
          <p:spPr>
            <a:xfrm>
              <a:off x="1819375" y="499900"/>
              <a:ext cx="102275" cy="102200"/>
            </a:xfrm>
            <a:custGeom>
              <a:rect b="b" l="l" r="r" t="t"/>
              <a:pathLst>
                <a:path extrusionOk="0" h="4088" w="4091">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4"/>
            <p:cNvSpPr/>
            <p:nvPr/>
          </p:nvSpPr>
          <p:spPr>
            <a:xfrm>
              <a:off x="2095925" y="-185425"/>
              <a:ext cx="102250" cy="102200"/>
            </a:xfrm>
            <a:custGeom>
              <a:rect b="b" l="l" r="r" t="t"/>
              <a:pathLst>
                <a:path extrusionOk="0" h="4088" w="409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4"/>
            <p:cNvSpPr/>
            <p:nvPr/>
          </p:nvSpPr>
          <p:spPr>
            <a:xfrm>
              <a:off x="2095925" y="157200"/>
              <a:ext cx="102250" cy="102275"/>
            </a:xfrm>
            <a:custGeom>
              <a:rect b="b" l="l" r="r" t="t"/>
              <a:pathLst>
                <a:path extrusionOk="0" h="4091" w="409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4"/>
            <p:cNvSpPr/>
            <p:nvPr/>
          </p:nvSpPr>
          <p:spPr>
            <a:xfrm>
              <a:off x="2095925" y="499900"/>
              <a:ext cx="102250" cy="102200"/>
            </a:xfrm>
            <a:custGeom>
              <a:rect b="b" l="l" r="r" t="t"/>
              <a:pathLst>
                <a:path extrusionOk="0" h="4088" w="409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3" name="Google Shape;443;p4"/>
          <p:cNvSpPr txBox="1"/>
          <p:nvPr/>
        </p:nvSpPr>
        <p:spPr>
          <a:xfrm>
            <a:off x="1159500" y="240052"/>
            <a:ext cx="3000000" cy="434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800"/>
              <a:buFont typeface="Arial"/>
              <a:buNone/>
            </a:pPr>
            <a:r>
              <a:rPr b="1" i="0" lang="en" sz="1800" u="none" cap="none" strike="noStrike">
                <a:solidFill>
                  <a:schemeClr val="dk1"/>
                </a:solidFill>
                <a:latin typeface="Space Grotesk"/>
                <a:ea typeface="Space Grotesk"/>
                <a:cs typeface="Space Grotesk"/>
                <a:sym typeface="Space Grotesk"/>
              </a:rPr>
              <a:t>Proyecto </a:t>
            </a:r>
            <a:r>
              <a:rPr b="0" i="0" lang="en" sz="1800" u="none" cap="none" strike="noStrike">
                <a:solidFill>
                  <a:schemeClr val="dk2"/>
                </a:solidFill>
                <a:latin typeface="Space Grotesk"/>
                <a:ea typeface="Space Grotesk"/>
                <a:cs typeface="Space Grotesk"/>
                <a:sym typeface="Space Grotesk"/>
              </a:rPr>
              <a:t>“CodePaw”</a:t>
            </a:r>
            <a:endParaRPr b="0" i="0" sz="1800" u="none" cap="none" strike="noStrike">
              <a:solidFill>
                <a:schemeClr val="dk2"/>
              </a:solidFill>
              <a:latin typeface="Space Grotesk"/>
              <a:ea typeface="Space Grotesk"/>
              <a:cs typeface="Space Grotesk"/>
              <a:sym typeface="Space Grotesk"/>
            </a:endParaRPr>
          </a:p>
        </p:txBody>
      </p:sp>
      <p:pic>
        <p:nvPicPr>
          <p:cNvPr id="444" name="Google Shape;444;p4"/>
          <p:cNvPicPr preferRelativeResize="0"/>
          <p:nvPr/>
        </p:nvPicPr>
        <p:blipFill rotWithShape="1">
          <a:blip r:embed="rId4">
            <a:alphaModFix/>
          </a:blip>
          <a:srcRect b="0" l="0" r="0" t="0"/>
          <a:stretch/>
        </p:blipFill>
        <p:spPr>
          <a:xfrm>
            <a:off x="5221125" y="274925"/>
            <a:ext cx="3155251" cy="561425"/>
          </a:xfrm>
          <a:prstGeom prst="rect">
            <a:avLst/>
          </a:prstGeom>
          <a:noFill/>
          <a:ln>
            <a:noFill/>
          </a:ln>
        </p:spPr>
      </p:pic>
      <p:pic>
        <p:nvPicPr>
          <p:cNvPr id="445" name="Google Shape;445;p4"/>
          <p:cNvPicPr preferRelativeResize="0"/>
          <p:nvPr>
            <p:ph idx="2" type="pic"/>
          </p:nvPr>
        </p:nvPicPr>
        <p:blipFill rotWithShape="1">
          <a:blip r:embed="rId5">
            <a:alphaModFix/>
          </a:blip>
          <a:srcRect b="5805" l="0" r="0" t="5798"/>
          <a:stretch/>
        </p:blipFill>
        <p:spPr>
          <a:xfrm>
            <a:off x="6001650" y="3377300"/>
            <a:ext cx="2801100" cy="1650300"/>
          </a:xfrm>
          <a:prstGeom prst="snip2SameRect">
            <a:avLst>
              <a:gd fmla="val 16667" name="adj1"/>
              <a:gd fmla="val 0" name="adj2"/>
            </a:avLst>
          </a:prstGeom>
          <a:noFill/>
          <a:ln cap="flat" cmpd="sng" w="9525">
            <a:solidFill>
              <a:schemeClr val="dk2"/>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g37c1c52d414_0_109"/>
          <p:cNvSpPr txBox="1"/>
          <p:nvPr>
            <p:ph type="title"/>
          </p:nvPr>
        </p:nvSpPr>
        <p:spPr>
          <a:xfrm>
            <a:off x="686522" y="785053"/>
            <a:ext cx="5786400" cy="561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sz="2400"/>
              <a:t>Descripción del Proyecto</a:t>
            </a:r>
            <a:endParaRPr sz="2400"/>
          </a:p>
        </p:txBody>
      </p:sp>
      <p:pic>
        <p:nvPicPr>
          <p:cNvPr id="451" name="Google Shape;451;g37c1c52d414_0_109"/>
          <p:cNvPicPr preferRelativeResize="0"/>
          <p:nvPr/>
        </p:nvPicPr>
        <p:blipFill rotWithShape="1">
          <a:blip r:embed="rId3">
            <a:alphaModFix/>
          </a:blip>
          <a:srcRect b="0" l="0" r="0" t="0"/>
          <a:stretch/>
        </p:blipFill>
        <p:spPr>
          <a:xfrm>
            <a:off x="6969172" y="3214213"/>
            <a:ext cx="3215149" cy="3340774"/>
          </a:xfrm>
          <a:prstGeom prst="rect">
            <a:avLst/>
          </a:prstGeom>
          <a:noFill/>
          <a:ln>
            <a:noFill/>
          </a:ln>
        </p:spPr>
      </p:pic>
      <p:grpSp>
        <p:nvGrpSpPr>
          <p:cNvPr id="452" name="Google Shape;452;g37c1c52d414_0_109"/>
          <p:cNvGrpSpPr/>
          <p:nvPr/>
        </p:nvGrpSpPr>
        <p:grpSpPr>
          <a:xfrm rot="-5400000">
            <a:off x="-2414" y="4479015"/>
            <a:ext cx="716934" cy="380217"/>
            <a:chOff x="713225" y="-185425"/>
            <a:chExt cx="1484950" cy="787525"/>
          </a:xfrm>
        </p:grpSpPr>
        <p:sp>
          <p:nvSpPr>
            <p:cNvPr id="453" name="Google Shape;453;g37c1c52d414_0_109"/>
            <p:cNvSpPr/>
            <p:nvPr/>
          </p:nvSpPr>
          <p:spPr>
            <a:xfrm>
              <a:off x="713225" y="-185425"/>
              <a:ext cx="102275" cy="102200"/>
            </a:xfrm>
            <a:custGeom>
              <a:rect b="b" l="l" r="r" t="t"/>
              <a:pathLst>
                <a:path extrusionOk="0" h="4088" w="4091">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g37c1c52d414_0_109"/>
            <p:cNvSpPr/>
            <p:nvPr/>
          </p:nvSpPr>
          <p:spPr>
            <a:xfrm>
              <a:off x="713225" y="157200"/>
              <a:ext cx="102275" cy="102275"/>
            </a:xfrm>
            <a:custGeom>
              <a:rect b="b" l="l" r="r" t="t"/>
              <a:pathLst>
                <a:path extrusionOk="0" h="4091" w="4091">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g37c1c52d414_0_109"/>
            <p:cNvSpPr/>
            <p:nvPr/>
          </p:nvSpPr>
          <p:spPr>
            <a:xfrm>
              <a:off x="713225" y="499900"/>
              <a:ext cx="102275" cy="102200"/>
            </a:xfrm>
            <a:custGeom>
              <a:rect b="b" l="l" r="r" t="t"/>
              <a:pathLst>
                <a:path extrusionOk="0" h="4088" w="4091">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g37c1c52d414_0_109"/>
            <p:cNvSpPr/>
            <p:nvPr/>
          </p:nvSpPr>
          <p:spPr>
            <a:xfrm>
              <a:off x="989775" y="-185425"/>
              <a:ext cx="102250" cy="102200"/>
            </a:xfrm>
            <a:custGeom>
              <a:rect b="b" l="l" r="r" t="t"/>
              <a:pathLst>
                <a:path extrusionOk="0" h="4088" w="409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g37c1c52d414_0_109"/>
            <p:cNvSpPr/>
            <p:nvPr/>
          </p:nvSpPr>
          <p:spPr>
            <a:xfrm>
              <a:off x="989775" y="157200"/>
              <a:ext cx="102250" cy="102275"/>
            </a:xfrm>
            <a:custGeom>
              <a:rect b="b" l="l" r="r" t="t"/>
              <a:pathLst>
                <a:path extrusionOk="0" h="4091" w="409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g37c1c52d414_0_109"/>
            <p:cNvSpPr/>
            <p:nvPr/>
          </p:nvSpPr>
          <p:spPr>
            <a:xfrm>
              <a:off x="989775" y="499900"/>
              <a:ext cx="102250" cy="102200"/>
            </a:xfrm>
            <a:custGeom>
              <a:rect b="b" l="l" r="r" t="t"/>
              <a:pathLst>
                <a:path extrusionOk="0" h="4088" w="409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g37c1c52d414_0_109"/>
            <p:cNvSpPr/>
            <p:nvPr/>
          </p:nvSpPr>
          <p:spPr>
            <a:xfrm>
              <a:off x="1266300" y="-185425"/>
              <a:ext cx="102275" cy="102200"/>
            </a:xfrm>
            <a:custGeom>
              <a:rect b="b" l="l" r="r" t="t"/>
              <a:pathLst>
                <a:path extrusionOk="0" h="4088" w="4091">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g37c1c52d414_0_109"/>
            <p:cNvSpPr/>
            <p:nvPr/>
          </p:nvSpPr>
          <p:spPr>
            <a:xfrm>
              <a:off x="1266326" y="157200"/>
              <a:ext cx="102275" cy="102275"/>
            </a:xfrm>
            <a:custGeom>
              <a:rect b="b" l="l" r="r" t="t"/>
              <a:pathLst>
                <a:path extrusionOk="0" h="4091" w="4091">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g37c1c52d414_0_109"/>
            <p:cNvSpPr/>
            <p:nvPr/>
          </p:nvSpPr>
          <p:spPr>
            <a:xfrm>
              <a:off x="1266326" y="499900"/>
              <a:ext cx="102275" cy="102200"/>
            </a:xfrm>
            <a:custGeom>
              <a:rect b="b" l="l" r="r" t="t"/>
              <a:pathLst>
                <a:path extrusionOk="0" h="4088" w="4091">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g37c1c52d414_0_109"/>
            <p:cNvSpPr/>
            <p:nvPr/>
          </p:nvSpPr>
          <p:spPr>
            <a:xfrm>
              <a:off x="1542850" y="-185425"/>
              <a:ext cx="102250" cy="102200"/>
            </a:xfrm>
            <a:custGeom>
              <a:rect b="b" l="l" r="r" t="t"/>
              <a:pathLst>
                <a:path extrusionOk="0" h="4088" w="409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g37c1c52d414_0_109"/>
            <p:cNvSpPr/>
            <p:nvPr/>
          </p:nvSpPr>
          <p:spPr>
            <a:xfrm>
              <a:off x="1542850" y="157200"/>
              <a:ext cx="102250" cy="102275"/>
            </a:xfrm>
            <a:custGeom>
              <a:rect b="b" l="l" r="r" t="t"/>
              <a:pathLst>
                <a:path extrusionOk="0" h="4091" w="409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g37c1c52d414_0_109"/>
            <p:cNvSpPr/>
            <p:nvPr/>
          </p:nvSpPr>
          <p:spPr>
            <a:xfrm>
              <a:off x="1542850" y="499900"/>
              <a:ext cx="102250" cy="102200"/>
            </a:xfrm>
            <a:custGeom>
              <a:rect b="b" l="l" r="r" t="t"/>
              <a:pathLst>
                <a:path extrusionOk="0" h="4088" w="409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g37c1c52d414_0_109"/>
            <p:cNvSpPr/>
            <p:nvPr/>
          </p:nvSpPr>
          <p:spPr>
            <a:xfrm>
              <a:off x="1819375" y="-185425"/>
              <a:ext cx="102275" cy="102200"/>
            </a:xfrm>
            <a:custGeom>
              <a:rect b="b" l="l" r="r" t="t"/>
              <a:pathLst>
                <a:path extrusionOk="0" h="4088" w="4091">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g37c1c52d414_0_109"/>
            <p:cNvSpPr/>
            <p:nvPr/>
          </p:nvSpPr>
          <p:spPr>
            <a:xfrm>
              <a:off x="1819375" y="157200"/>
              <a:ext cx="102275" cy="102275"/>
            </a:xfrm>
            <a:custGeom>
              <a:rect b="b" l="l" r="r" t="t"/>
              <a:pathLst>
                <a:path extrusionOk="0" h="4091" w="4091">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g37c1c52d414_0_109"/>
            <p:cNvSpPr/>
            <p:nvPr/>
          </p:nvSpPr>
          <p:spPr>
            <a:xfrm>
              <a:off x="1819375" y="499900"/>
              <a:ext cx="102275" cy="102200"/>
            </a:xfrm>
            <a:custGeom>
              <a:rect b="b" l="l" r="r" t="t"/>
              <a:pathLst>
                <a:path extrusionOk="0" h="4088" w="4091">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g37c1c52d414_0_109"/>
            <p:cNvSpPr/>
            <p:nvPr/>
          </p:nvSpPr>
          <p:spPr>
            <a:xfrm>
              <a:off x="2095925" y="-185425"/>
              <a:ext cx="102250" cy="102200"/>
            </a:xfrm>
            <a:custGeom>
              <a:rect b="b" l="l" r="r" t="t"/>
              <a:pathLst>
                <a:path extrusionOk="0" h="4088" w="409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g37c1c52d414_0_109"/>
            <p:cNvSpPr/>
            <p:nvPr/>
          </p:nvSpPr>
          <p:spPr>
            <a:xfrm>
              <a:off x="2095925" y="157200"/>
              <a:ext cx="102250" cy="102275"/>
            </a:xfrm>
            <a:custGeom>
              <a:rect b="b" l="l" r="r" t="t"/>
              <a:pathLst>
                <a:path extrusionOk="0" h="4091" w="409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g37c1c52d414_0_109"/>
            <p:cNvSpPr/>
            <p:nvPr/>
          </p:nvSpPr>
          <p:spPr>
            <a:xfrm>
              <a:off x="2095925" y="499900"/>
              <a:ext cx="102250" cy="102200"/>
            </a:xfrm>
            <a:custGeom>
              <a:rect b="b" l="l" r="r" t="t"/>
              <a:pathLst>
                <a:path extrusionOk="0" h="4088" w="409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1" name="Google Shape;471;g37c1c52d414_0_109"/>
          <p:cNvSpPr txBox="1"/>
          <p:nvPr/>
        </p:nvSpPr>
        <p:spPr>
          <a:xfrm>
            <a:off x="1159500" y="240052"/>
            <a:ext cx="3000000" cy="434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800"/>
              <a:buFont typeface="Arial"/>
              <a:buNone/>
            </a:pPr>
            <a:r>
              <a:rPr b="1" i="0" lang="en" sz="1800" u="none" cap="none" strike="noStrike">
                <a:solidFill>
                  <a:schemeClr val="dk1"/>
                </a:solidFill>
                <a:latin typeface="Space Grotesk"/>
                <a:ea typeface="Space Grotesk"/>
                <a:cs typeface="Space Grotesk"/>
                <a:sym typeface="Space Grotesk"/>
              </a:rPr>
              <a:t>Proyecto </a:t>
            </a:r>
            <a:r>
              <a:rPr b="0" i="0" lang="en" sz="1800" u="none" cap="none" strike="noStrike">
                <a:solidFill>
                  <a:schemeClr val="dk2"/>
                </a:solidFill>
                <a:latin typeface="Space Grotesk"/>
                <a:ea typeface="Space Grotesk"/>
                <a:cs typeface="Space Grotesk"/>
                <a:sym typeface="Space Grotesk"/>
              </a:rPr>
              <a:t>“CodePaw”</a:t>
            </a:r>
            <a:endParaRPr b="0" i="0" sz="1800" u="none" cap="none" strike="noStrike">
              <a:solidFill>
                <a:schemeClr val="dk2"/>
              </a:solidFill>
              <a:latin typeface="Space Grotesk"/>
              <a:ea typeface="Space Grotesk"/>
              <a:cs typeface="Space Grotesk"/>
              <a:sym typeface="Space Grotesk"/>
            </a:endParaRPr>
          </a:p>
        </p:txBody>
      </p:sp>
      <p:pic>
        <p:nvPicPr>
          <p:cNvPr id="472" name="Google Shape;472;g37c1c52d414_0_109"/>
          <p:cNvPicPr preferRelativeResize="0"/>
          <p:nvPr/>
        </p:nvPicPr>
        <p:blipFill rotWithShape="1">
          <a:blip r:embed="rId4">
            <a:alphaModFix/>
          </a:blip>
          <a:srcRect b="0" l="0" r="0" t="0"/>
          <a:stretch/>
        </p:blipFill>
        <p:spPr>
          <a:xfrm>
            <a:off x="5221125" y="274925"/>
            <a:ext cx="3155251" cy="561425"/>
          </a:xfrm>
          <a:prstGeom prst="rect">
            <a:avLst/>
          </a:prstGeom>
          <a:noFill/>
          <a:ln>
            <a:noFill/>
          </a:ln>
        </p:spPr>
      </p:pic>
      <p:sp>
        <p:nvSpPr>
          <p:cNvPr id="473" name="Google Shape;473;g37c1c52d414_0_109"/>
          <p:cNvSpPr txBox="1"/>
          <p:nvPr>
            <p:ph idx="1" type="subTitle"/>
          </p:nvPr>
        </p:nvSpPr>
        <p:spPr>
          <a:xfrm>
            <a:off x="686525" y="1387800"/>
            <a:ext cx="8116200" cy="3132000"/>
          </a:xfrm>
          <a:prstGeom prst="rect">
            <a:avLst/>
          </a:prstGeom>
          <a:solidFill>
            <a:srgbClr val="FFFFFF">
              <a:alpha val="40000"/>
            </a:srgbClr>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latin typeface="Barlow"/>
                <a:ea typeface="Barlow"/>
                <a:cs typeface="Barlow"/>
                <a:sym typeface="Barlow"/>
              </a:rPr>
              <a:t>PROPUESTA DE SOLUCIÓN:</a:t>
            </a:r>
            <a:endParaRPr b="1">
              <a:latin typeface="Barlow"/>
              <a:ea typeface="Barlow"/>
              <a:cs typeface="Barlow"/>
              <a:sym typeface="Barlow"/>
            </a:endParaRPr>
          </a:p>
          <a:p>
            <a:pPr indent="-304800" lvl="0" marL="457200" rtl="0" algn="l">
              <a:lnSpc>
                <a:spcPct val="115000"/>
              </a:lnSpc>
              <a:spcBef>
                <a:spcPts val="1200"/>
              </a:spcBef>
              <a:spcAft>
                <a:spcPts val="0"/>
              </a:spcAft>
              <a:buSzPts val="1200"/>
              <a:buAutoNum type="arabicPeriod"/>
            </a:pPr>
            <a:r>
              <a:rPr lang="en"/>
              <a:t>Se propone el desarrollo de CodePaw, una plataforma web de gestión académica que centralice en un único sistema las funciones principales que los estudiantes requieren para administrar su vida académica. La solución estará organizada en módulos independientes pero integrables, tales como: autenticación y roles de usuario, gestión de usuarios, asignaturas, calificaciones, tareas, papelera de recuperación y tutorial de uso.</a:t>
            </a:r>
            <a:endParaRPr/>
          </a:p>
          <a:p>
            <a:pPr indent="-304800" lvl="0" marL="457200" rtl="0" algn="l">
              <a:lnSpc>
                <a:spcPct val="115000"/>
              </a:lnSpc>
              <a:spcBef>
                <a:spcPts val="1000"/>
              </a:spcBef>
              <a:spcAft>
                <a:spcPts val="0"/>
              </a:spcAft>
              <a:buSzPts val="1200"/>
              <a:buAutoNum type="arabicPeriod"/>
            </a:pPr>
            <a:r>
              <a:rPr lang="en"/>
              <a:t>El sistema permitirá que los estudiantes líderes administren asignaturas, evaluaciones y horarios, mientras que los colaboradores participen en las actividades definidas en el entorno virtual. Con ello, se busca proporcionar una herramienta estructurada que facilite el acceso y control de la información académica de manera más organizada y segura.</a:t>
            </a:r>
            <a:endParaRPr/>
          </a:p>
          <a:p>
            <a:pPr indent="0" lvl="0" marL="457200" rtl="0" algn="l">
              <a:lnSpc>
                <a:spcPct val="115000"/>
              </a:lnSpc>
              <a:spcBef>
                <a:spcPts val="1200"/>
              </a:spcBef>
              <a:spcAft>
                <a:spcPts val="1200"/>
              </a:spcAft>
              <a:buSzPts val="1200"/>
              <a:buNone/>
            </a:pPr>
            <a:r>
              <a:t/>
            </a:r>
            <a:endParaRPr/>
          </a:p>
        </p:txBody>
      </p:sp>
      <p:pic>
        <p:nvPicPr>
          <p:cNvPr id="474" name="Google Shape;474;g37c1c52d414_0_109"/>
          <p:cNvPicPr preferRelativeResize="0"/>
          <p:nvPr>
            <p:ph idx="2" type="pic"/>
          </p:nvPr>
        </p:nvPicPr>
        <p:blipFill rotWithShape="1">
          <a:blip r:embed="rId5">
            <a:alphaModFix/>
          </a:blip>
          <a:srcRect b="23905" l="0" r="0" t="23899"/>
          <a:stretch/>
        </p:blipFill>
        <p:spPr>
          <a:xfrm>
            <a:off x="4592300" y="3561750"/>
            <a:ext cx="4210500" cy="1465800"/>
          </a:xfrm>
          <a:prstGeom prst="snip1Rect">
            <a:avLst>
              <a:gd fmla="val 16667" name="adj"/>
            </a:avLst>
          </a:prstGeom>
          <a:noFill/>
          <a:ln cap="flat" cmpd="sng" w="9525">
            <a:solidFill>
              <a:schemeClr val="dk2"/>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7"/>
          <p:cNvSpPr txBox="1"/>
          <p:nvPr>
            <p:ph idx="4" type="subTitle"/>
          </p:nvPr>
        </p:nvSpPr>
        <p:spPr>
          <a:xfrm>
            <a:off x="828825" y="2149492"/>
            <a:ext cx="2240400" cy="411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a:t>Objetivo General</a:t>
            </a:r>
            <a:endParaRPr/>
          </a:p>
        </p:txBody>
      </p:sp>
      <p:sp>
        <p:nvSpPr>
          <p:cNvPr id="480" name="Google Shape;480;p7"/>
          <p:cNvSpPr txBox="1"/>
          <p:nvPr>
            <p:ph idx="5" type="subTitle"/>
          </p:nvPr>
        </p:nvSpPr>
        <p:spPr>
          <a:xfrm>
            <a:off x="3378531" y="2168390"/>
            <a:ext cx="3330600" cy="369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a:t>Objetivos Especificos</a:t>
            </a:r>
            <a:endParaRPr/>
          </a:p>
        </p:txBody>
      </p:sp>
      <p:sp>
        <p:nvSpPr>
          <p:cNvPr id="481" name="Google Shape;481;p7"/>
          <p:cNvSpPr txBox="1"/>
          <p:nvPr>
            <p:ph idx="1" type="subTitle"/>
          </p:nvPr>
        </p:nvSpPr>
        <p:spPr>
          <a:xfrm>
            <a:off x="828825" y="2724000"/>
            <a:ext cx="2338800" cy="1876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a:t>Desarrollar una plataforma web de gestión académica para administrar usuarios, asignaturas, evaluaciones, calificaciones y tareas en un entorno virtual de aprendizaje.</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p:txBody>
      </p:sp>
      <p:sp>
        <p:nvSpPr>
          <p:cNvPr id="482" name="Google Shape;482;p7"/>
          <p:cNvSpPr txBox="1"/>
          <p:nvPr>
            <p:ph idx="2" type="subTitle"/>
          </p:nvPr>
        </p:nvSpPr>
        <p:spPr>
          <a:xfrm>
            <a:off x="3378525" y="2561825"/>
            <a:ext cx="2433600" cy="1876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a:t>Levantar, analizar, documentar y validar los requerimientos que servirán de base para el diseño de la plataforma.</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n"/>
              <a:t>Implementar un sistema de autenticación con roles diferenciados (líder y colaboradores).</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p:txBody>
      </p:sp>
      <p:grpSp>
        <p:nvGrpSpPr>
          <p:cNvPr id="483" name="Google Shape;483;p7"/>
          <p:cNvGrpSpPr/>
          <p:nvPr/>
        </p:nvGrpSpPr>
        <p:grpSpPr>
          <a:xfrm>
            <a:off x="6935301" y="1560715"/>
            <a:ext cx="455409" cy="471930"/>
            <a:chOff x="4824015" y="2089272"/>
            <a:chExt cx="341156" cy="353506"/>
          </a:xfrm>
        </p:grpSpPr>
        <p:sp>
          <p:nvSpPr>
            <p:cNvPr id="484" name="Google Shape;484;p7"/>
            <p:cNvSpPr/>
            <p:nvPr/>
          </p:nvSpPr>
          <p:spPr>
            <a:xfrm>
              <a:off x="4824015" y="2089272"/>
              <a:ext cx="341156" cy="353506"/>
            </a:xfrm>
            <a:custGeom>
              <a:rect b="b" l="l" r="r" t="t"/>
              <a:pathLst>
                <a:path extrusionOk="0" h="14112" w="13619">
                  <a:moveTo>
                    <a:pt x="6391" y="553"/>
                  </a:moveTo>
                  <a:cubicBezTo>
                    <a:pt x="6780" y="553"/>
                    <a:pt x="7078" y="867"/>
                    <a:pt x="7078" y="1240"/>
                  </a:cubicBezTo>
                  <a:cubicBezTo>
                    <a:pt x="7078" y="1405"/>
                    <a:pt x="7213" y="1524"/>
                    <a:pt x="7363" y="1524"/>
                  </a:cubicBezTo>
                  <a:lnTo>
                    <a:pt x="7482" y="1524"/>
                  </a:lnTo>
                  <a:cubicBezTo>
                    <a:pt x="7855" y="1524"/>
                    <a:pt x="8169" y="1823"/>
                    <a:pt x="8169" y="2211"/>
                  </a:cubicBezTo>
                  <a:lnTo>
                    <a:pt x="8169" y="3167"/>
                  </a:lnTo>
                  <a:cubicBezTo>
                    <a:pt x="7735" y="3151"/>
                    <a:pt x="7303" y="2972"/>
                    <a:pt x="7019" y="2643"/>
                  </a:cubicBezTo>
                  <a:lnTo>
                    <a:pt x="6736" y="2330"/>
                  </a:lnTo>
                  <a:cubicBezTo>
                    <a:pt x="6687" y="2273"/>
                    <a:pt x="6615" y="2246"/>
                    <a:pt x="6541" y="2246"/>
                  </a:cubicBezTo>
                  <a:cubicBezTo>
                    <a:pt x="6500" y="2246"/>
                    <a:pt x="6459" y="2254"/>
                    <a:pt x="6421" y="2271"/>
                  </a:cubicBezTo>
                  <a:lnTo>
                    <a:pt x="4794" y="3017"/>
                  </a:lnTo>
                  <a:cubicBezTo>
                    <a:pt x="4585" y="3107"/>
                    <a:pt x="4361" y="3167"/>
                    <a:pt x="4137" y="3167"/>
                  </a:cubicBezTo>
                  <a:lnTo>
                    <a:pt x="3524" y="3167"/>
                  </a:lnTo>
                  <a:lnTo>
                    <a:pt x="3524" y="2480"/>
                  </a:lnTo>
                  <a:cubicBezTo>
                    <a:pt x="3524" y="1419"/>
                    <a:pt x="4391" y="553"/>
                    <a:pt x="5451" y="553"/>
                  </a:cubicBezTo>
                  <a:close/>
                  <a:moveTo>
                    <a:pt x="6467" y="2852"/>
                  </a:moveTo>
                  <a:lnTo>
                    <a:pt x="6601" y="3017"/>
                  </a:lnTo>
                  <a:cubicBezTo>
                    <a:pt x="6959" y="3406"/>
                    <a:pt x="7452" y="3644"/>
                    <a:pt x="7974" y="3704"/>
                  </a:cubicBezTo>
                  <a:lnTo>
                    <a:pt x="7974" y="4405"/>
                  </a:lnTo>
                  <a:cubicBezTo>
                    <a:pt x="7974" y="5138"/>
                    <a:pt x="7572" y="5795"/>
                    <a:pt x="6974" y="6167"/>
                  </a:cubicBezTo>
                  <a:cubicBezTo>
                    <a:pt x="6679" y="6360"/>
                    <a:pt x="6318" y="6476"/>
                    <a:pt x="5958" y="6476"/>
                  </a:cubicBezTo>
                  <a:cubicBezTo>
                    <a:pt x="5898" y="6476"/>
                    <a:pt x="5839" y="6473"/>
                    <a:pt x="5780" y="6466"/>
                  </a:cubicBezTo>
                  <a:cubicBezTo>
                    <a:pt x="4645" y="6377"/>
                    <a:pt x="3839" y="5466"/>
                    <a:pt x="3839" y="4242"/>
                  </a:cubicBezTo>
                  <a:lnTo>
                    <a:pt x="3839" y="3704"/>
                  </a:lnTo>
                  <a:lnTo>
                    <a:pt x="4137" y="3704"/>
                  </a:lnTo>
                  <a:cubicBezTo>
                    <a:pt x="4436" y="3704"/>
                    <a:pt x="4749" y="3644"/>
                    <a:pt x="5018" y="3509"/>
                  </a:cubicBezTo>
                  <a:lnTo>
                    <a:pt x="6467" y="2852"/>
                  </a:lnTo>
                  <a:close/>
                  <a:moveTo>
                    <a:pt x="6974" y="6795"/>
                  </a:moveTo>
                  <a:lnTo>
                    <a:pt x="7168" y="7736"/>
                  </a:lnTo>
                  <a:cubicBezTo>
                    <a:pt x="7154" y="7766"/>
                    <a:pt x="7138" y="7780"/>
                    <a:pt x="7108" y="7810"/>
                  </a:cubicBezTo>
                  <a:cubicBezTo>
                    <a:pt x="6839" y="8184"/>
                    <a:pt x="6407" y="8393"/>
                    <a:pt x="5943" y="8393"/>
                  </a:cubicBezTo>
                  <a:cubicBezTo>
                    <a:pt x="5466" y="8393"/>
                    <a:pt x="5003" y="8139"/>
                    <a:pt x="4735" y="7736"/>
                  </a:cubicBezTo>
                  <a:lnTo>
                    <a:pt x="4884" y="6810"/>
                  </a:lnTo>
                  <a:cubicBezTo>
                    <a:pt x="5211" y="6956"/>
                    <a:pt x="5559" y="7027"/>
                    <a:pt x="5907" y="7027"/>
                  </a:cubicBezTo>
                  <a:cubicBezTo>
                    <a:pt x="6273" y="7027"/>
                    <a:pt x="6637" y="6948"/>
                    <a:pt x="6974" y="6795"/>
                  </a:cubicBezTo>
                  <a:close/>
                  <a:moveTo>
                    <a:pt x="7586" y="8094"/>
                  </a:moveTo>
                  <a:lnTo>
                    <a:pt x="8094" y="8214"/>
                  </a:lnTo>
                  <a:cubicBezTo>
                    <a:pt x="7646" y="8990"/>
                    <a:pt x="6855" y="9438"/>
                    <a:pt x="5959" y="9438"/>
                  </a:cubicBezTo>
                  <a:cubicBezTo>
                    <a:pt x="5063" y="9438"/>
                    <a:pt x="4271" y="8975"/>
                    <a:pt x="3809" y="8214"/>
                  </a:cubicBezTo>
                  <a:lnTo>
                    <a:pt x="4316" y="8094"/>
                  </a:lnTo>
                  <a:cubicBezTo>
                    <a:pt x="4689" y="8632"/>
                    <a:pt x="5316" y="8945"/>
                    <a:pt x="5959" y="8945"/>
                  </a:cubicBezTo>
                  <a:cubicBezTo>
                    <a:pt x="6601" y="8945"/>
                    <a:pt x="7213" y="8632"/>
                    <a:pt x="7586" y="8094"/>
                  </a:cubicBezTo>
                  <a:close/>
                  <a:moveTo>
                    <a:pt x="11275" y="9990"/>
                  </a:moveTo>
                  <a:cubicBezTo>
                    <a:pt x="12245" y="9990"/>
                    <a:pt x="13067" y="10796"/>
                    <a:pt x="13067" y="11782"/>
                  </a:cubicBezTo>
                  <a:cubicBezTo>
                    <a:pt x="13067" y="12768"/>
                    <a:pt x="12261" y="13560"/>
                    <a:pt x="11275" y="13560"/>
                  </a:cubicBezTo>
                  <a:cubicBezTo>
                    <a:pt x="10304" y="13560"/>
                    <a:pt x="9483" y="12753"/>
                    <a:pt x="9483" y="11782"/>
                  </a:cubicBezTo>
                  <a:cubicBezTo>
                    <a:pt x="9483" y="10796"/>
                    <a:pt x="10289" y="9990"/>
                    <a:pt x="11275" y="9990"/>
                  </a:cubicBezTo>
                  <a:close/>
                  <a:moveTo>
                    <a:pt x="5451" y="1"/>
                  </a:moveTo>
                  <a:cubicBezTo>
                    <a:pt x="4092" y="1"/>
                    <a:pt x="2987" y="1120"/>
                    <a:pt x="2987" y="2480"/>
                  </a:cubicBezTo>
                  <a:lnTo>
                    <a:pt x="2987" y="3435"/>
                  </a:lnTo>
                  <a:cubicBezTo>
                    <a:pt x="2987" y="3585"/>
                    <a:pt x="3106" y="3704"/>
                    <a:pt x="3256" y="3704"/>
                  </a:cubicBezTo>
                  <a:lnTo>
                    <a:pt x="3286" y="3704"/>
                  </a:lnTo>
                  <a:lnTo>
                    <a:pt x="3286" y="4242"/>
                  </a:lnTo>
                  <a:cubicBezTo>
                    <a:pt x="3286" y="4988"/>
                    <a:pt x="3540" y="5675"/>
                    <a:pt x="4002" y="6183"/>
                  </a:cubicBezTo>
                  <a:cubicBezTo>
                    <a:pt x="4122" y="6302"/>
                    <a:pt x="4241" y="6422"/>
                    <a:pt x="4376" y="6526"/>
                  </a:cubicBezTo>
                  <a:lnTo>
                    <a:pt x="4211" y="7557"/>
                  </a:lnTo>
                  <a:lnTo>
                    <a:pt x="2196" y="8035"/>
                  </a:lnTo>
                  <a:cubicBezTo>
                    <a:pt x="1613" y="8168"/>
                    <a:pt x="1076" y="8453"/>
                    <a:pt x="687" y="8871"/>
                  </a:cubicBezTo>
                  <a:cubicBezTo>
                    <a:pt x="239" y="9319"/>
                    <a:pt x="0" y="9886"/>
                    <a:pt x="0" y="10484"/>
                  </a:cubicBezTo>
                  <a:lnTo>
                    <a:pt x="0" y="12827"/>
                  </a:lnTo>
                  <a:cubicBezTo>
                    <a:pt x="0" y="12977"/>
                    <a:pt x="135" y="13096"/>
                    <a:pt x="285" y="13096"/>
                  </a:cubicBezTo>
                  <a:lnTo>
                    <a:pt x="4794" y="13096"/>
                  </a:lnTo>
                  <a:cubicBezTo>
                    <a:pt x="4944" y="13096"/>
                    <a:pt x="5063" y="12977"/>
                    <a:pt x="5063" y="12827"/>
                  </a:cubicBezTo>
                  <a:cubicBezTo>
                    <a:pt x="5063" y="12678"/>
                    <a:pt x="4944" y="12544"/>
                    <a:pt x="4794" y="12544"/>
                  </a:cubicBezTo>
                  <a:lnTo>
                    <a:pt x="2405" y="12544"/>
                  </a:lnTo>
                  <a:lnTo>
                    <a:pt x="2405" y="11364"/>
                  </a:lnTo>
                  <a:cubicBezTo>
                    <a:pt x="2405" y="11215"/>
                    <a:pt x="2270" y="11095"/>
                    <a:pt x="2121" y="11095"/>
                  </a:cubicBezTo>
                  <a:cubicBezTo>
                    <a:pt x="1971" y="11095"/>
                    <a:pt x="1852" y="11215"/>
                    <a:pt x="1852" y="11364"/>
                  </a:cubicBezTo>
                  <a:lnTo>
                    <a:pt x="1852" y="12544"/>
                  </a:lnTo>
                  <a:lnTo>
                    <a:pt x="553" y="12544"/>
                  </a:lnTo>
                  <a:lnTo>
                    <a:pt x="553" y="10484"/>
                  </a:lnTo>
                  <a:cubicBezTo>
                    <a:pt x="553" y="9751"/>
                    <a:pt x="1105" y="8841"/>
                    <a:pt x="2315" y="8572"/>
                  </a:cubicBezTo>
                  <a:lnTo>
                    <a:pt x="3256" y="8348"/>
                  </a:lnTo>
                  <a:lnTo>
                    <a:pt x="3301" y="8437"/>
                  </a:lnTo>
                  <a:cubicBezTo>
                    <a:pt x="3839" y="9408"/>
                    <a:pt x="4838" y="9990"/>
                    <a:pt x="5959" y="9990"/>
                  </a:cubicBezTo>
                  <a:cubicBezTo>
                    <a:pt x="7078" y="9990"/>
                    <a:pt x="8064" y="9408"/>
                    <a:pt x="8617" y="8437"/>
                  </a:cubicBezTo>
                  <a:lnTo>
                    <a:pt x="8661" y="8348"/>
                  </a:lnTo>
                  <a:lnTo>
                    <a:pt x="9557" y="8572"/>
                  </a:lnTo>
                  <a:cubicBezTo>
                    <a:pt x="10140" y="8721"/>
                    <a:pt x="10648" y="9050"/>
                    <a:pt x="10961" y="9453"/>
                  </a:cubicBezTo>
                  <a:cubicBezTo>
                    <a:pt x="9812" y="9617"/>
                    <a:pt x="8930" y="10633"/>
                    <a:pt x="8930" y="11782"/>
                  </a:cubicBezTo>
                  <a:cubicBezTo>
                    <a:pt x="8930" y="12036"/>
                    <a:pt x="8975" y="12305"/>
                    <a:pt x="9065" y="12544"/>
                  </a:cubicBezTo>
                  <a:lnTo>
                    <a:pt x="7213" y="12544"/>
                  </a:lnTo>
                  <a:cubicBezTo>
                    <a:pt x="7064" y="12544"/>
                    <a:pt x="6945" y="12678"/>
                    <a:pt x="6945" y="12827"/>
                  </a:cubicBezTo>
                  <a:cubicBezTo>
                    <a:pt x="6945" y="12977"/>
                    <a:pt x="7064" y="13096"/>
                    <a:pt x="7213" y="13096"/>
                  </a:cubicBezTo>
                  <a:lnTo>
                    <a:pt x="9348" y="13096"/>
                  </a:lnTo>
                  <a:cubicBezTo>
                    <a:pt x="9766" y="13709"/>
                    <a:pt x="10483" y="14111"/>
                    <a:pt x="11275" y="14111"/>
                  </a:cubicBezTo>
                  <a:cubicBezTo>
                    <a:pt x="12574" y="14111"/>
                    <a:pt x="13619" y="13066"/>
                    <a:pt x="13619" y="11782"/>
                  </a:cubicBezTo>
                  <a:cubicBezTo>
                    <a:pt x="13619" y="10603"/>
                    <a:pt x="12753" y="9632"/>
                    <a:pt x="11618" y="9468"/>
                  </a:cubicBezTo>
                  <a:cubicBezTo>
                    <a:pt x="11259" y="8796"/>
                    <a:pt x="10543" y="8258"/>
                    <a:pt x="9706" y="8035"/>
                  </a:cubicBezTo>
                  <a:lnTo>
                    <a:pt x="9692" y="8035"/>
                  </a:lnTo>
                  <a:lnTo>
                    <a:pt x="7691" y="7557"/>
                  </a:lnTo>
                  <a:lnTo>
                    <a:pt x="7526" y="6721"/>
                  </a:lnTo>
                  <a:lnTo>
                    <a:pt x="7482" y="6496"/>
                  </a:lnTo>
                  <a:cubicBezTo>
                    <a:pt x="7572" y="6422"/>
                    <a:pt x="7661" y="6347"/>
                    <a:pt x="7751" y="6257"/>
                  </a:cubicBezTo>
                  <a:cubicBezTo>
                    <a:pt x="8243" y="5749"/>
                    <a:pt x="8512" y="5108"/>
                    <a:pt x="8512" y="4405"/>
                  </a:cubicBezTo>
                  <a:lnTo>
                    <a:pt x="8512" y="3704"/>
                  </a:lnTo>
                  <a:cubicBezTo>
                    <a:pt x="8631" y="3674"/>
                    <a:pt x="8721" y="3555"/>
                    <a:pt x="8721" y="3435"/>
                  </a:cubicBezTo>
                  <a:lnTo>
                    <a:pt x="8721" y="2211"/>
                  </a:lnTo>
                  <a:cubicBezTo>
                    <a:pt x="8721" y="1568"/>
                    <a:pt x="8229" y="1031"/>
                    <a:pt x="7602" y="971"/>
                  </a:cubicBezTo>
                  <a:cubicBezTo>
                    <a:pt x="7482" y="419"/>
                    <a:pt x="6989" y="1"/>
                    <a:pt x="639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7"/>
            <p:cNvSpPr/>
            <p:nvPr/>
          </p:nvSpPr>
          <p:spPr>
            <a:xfrm>
              <a:off x="4899301" y="2184512"/>
              <a:ext cx="25075" cy="32340"/>
            </a:xfrm>
            <a:custGeom>
              <a:rect b="b" l="l" r="r" t="t"/>
              <a:pathLst>
                <a:path extrusionOk="0" h="1291" w="1001">
                  <a:moveTo>
                    <a:pt x="520" y="1"/>
                  </a:moveTo>
                  <a:cubicBezTo>
                    <a:pt x="406" y="1"/>
                    <a:pt x="303" y="68"/>
                    <a:pt x="269" y="171"/>
                  </a:cubicBezTo>
                  <a:lnTo>
                    <a:pt x="45" y="753"/>
                  </a:lnTo>
                  <a:cubicBezTo>
                    <a:pt x="0" y="872"/>
                    <a:pt x="15" y="1007"/>
                    <a:pt x="90" y="1111"/>
                  </a:cubicBezTo>
                  <a:cubicBezTo>
                    <a:pt x="164" y="1216"/>
                    <a:pt x="284" y="1290"/>
                    <a:pt x="419" y="1290"/>
                  </a:cubicBezTo>
                  <a:lnTo>
                    <a:pt x="732" y="1290"/>
                  </a:lnTo>
                  <a:cubicBezTo>
                    <a:pt x="881" y="1290"/>
                    <a:pt x="1000" y="1157"/>
                    <a:pt x="1000" y="1007"/>
                  </a:cubicBezTo>
                  <a:cubicBezTo>
                    <a:pt x="1000" y="858"/>
                    <a:pt x="881" y="738"/>
                    <a:pt x="732" y="738"/>
                  </a:cubicBezTo>
                  <a:lnTo>
                    <a:pt x="642" y="738"/>
                  </a:lnTo>
                  <a:lnTo>
                    <a:pt x="777" y="365"/>
                  </a:lnTo>
                  <a:cubicBezTo>
                    <a:pt x="837" y="231"/>
                    <a:pt x="761" y="66"/>
                    <a:pt x="628" y="22"/>
                  </a:cubicBezTo>
                  <a:cubicBezTo>
                    <a:pt x="592" y="7"/>
                    <a:pt x="555" y="1"/>
                    <a:pt x="5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7"/>
            <p:cNvSpPr/>
            <p:nvPr/>
          </p:nvSpPr>
          <p:spPr>
            <a:xfrm>
              <a:off x="5018239" y="2356731"/>
              <a:ext cx="55386" cy="55386"/>
            </a:xfrm>
            <a:custGeom>
              <a:rect b="b" l="l" r="r" t="t"/>
              <a:pathLst>
                <a:path extrusionOk="0" h="2211" w="2211">
                  <a:moveTo>
                    <a:pt x="1106" y="0"/>
                  </a:moveTo>
                  <a:cubicBezTo>
                    <a:pt x="957" y="0"/>
                    <a:pt x="837" y="119"/>
                    <a:pt x="837" y="269"/>
                  </a:cubicBezTo>
                  <a:lnTo>
                    <a:pt x="837" y="836"/>
                  </a:lnTo>
                  <a:lnTo>
                    <a:pt x="270" y="836"/>
                  </a:lnTo>
                  <a:cubicBezTo>
                    <a:pt x="120" y="836"/>
                    <a:pt x="1" y="956"/>
                    <a:pt x="1" y="1105"/>
                  </a:cubicBezTo>
                  <a:cubicBezTo>
                    <a:pt x="1" y="1254"/>
                    <a:pt x="120" y="1389"/>
                    <a:pt x="270" y="1389"/>
                  </a:cubicBezTo>
                  <a:lnTo>
                    <a:pt x="837" y="1389"/>
                  </a:lnTo>
                  <a:lnTo>
                    <a:pt x="837" y="1941"/>
                  </a:lnTo>
                  <a:cubicBezTo>
                    <a:pt x="837" y="2091"/>
                    <a:pt x="957" y="2210"/>
                    <a:pt x="1106" y="2210"/>
                  </a:cubicBezTo>
                  <a:cubicBezTo>
                    <a:pt x="1255" y="2210"/>
                    <a:pt x="1389" y="2091"/>
                    <a:pt x="1389" y="1941"/>
                  </a:cubicBezTo>
                  <a:lnTo>
                    <a:pt x="1389" y="1389"/>
                  </a:lnTo>
                  <a:lnTo>
                    <a:pt x="1942" y="1389"/>
                  </a:lnTo>
                  <a:cubicBezTo>
                    <a:pt x="2092" y="1389"/>
                    <a:pt x="2211" y="1254"/>
                    <a:pt x="2211" y="1105"/>
                  </a:cubicBezTo>
                  <a:cubicBezTo>
                    <a:pt x="2211" y="956"/>
                    <a:pt x="2092" y="836"/>
                    <a:pt x="1942" y="836"/>
                  </a:cubicBezTo>
                  <a:lnTo>
                    <a:pt x="1389" y="836"/>
                  </a:lnTo>
                  <a:lnTo>
                    <a:pt x="1389" y="269"/>
                  </a:lnTo>
                  <a:cubicBezTo>
                    <a:pt x="1389" y="119"/>
                    <a:pt x="1255" y="0"/>
                    <a:pt x="110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7"/>
            <p:cNvSpPr/>
            <p:nvPr/>
          </p:nvSpPr>
          <p:spPr>
            <a:xfrm>
              <a:off x="4907142" y="2403624"/>
              <a:ext cx="14629" cy="13903"/>
            </a:xfrm>
            <a:custGeom>
              <a:rect b="b" l="l" r="r" t="t"/>
              <a:pathLst>
                <a:path extrusionOk="0" h="555" w="584">
                  <a:moveTo>
                    <a:pt x="275" y="0"/>
                  </a:moveTo>
                  <a:cubicBezTo>
                    <a:pt x="253" y="0"/>
                    <a:pt x="231" y="3"/>
                    <a:pt x="209" y="9"/>
                  </a:cubicBezTo>
                  <a:cubicBezTo>
                    <a:pt x="90" y="39"/>
                    <a:pt x="0" y="144"/>
                    <a:pt x="0" y="264"/>
                  </a:cubicBezTo>
                  <a:cubicBezTo>
                    <a:pt x="0" y="437"/>
                    <a:pt x="140" y="555"/>
                    <a:pt x="286" y="555"/>
                  </a:cubicBezTo>
                  <a:cubicBezTo>
                    <a:pt x="353" y="555"/>
                    <a:pt x="422" y="530"/>
                    <a:pt x="478" y="473"/>
                  </a:cubicBezTo>
                  <a:cubicBezTo>
                    <a:pt x="568" y="368"/>
                    <a:pt x="583" y="234"/>
                    <a:pt x="508" y="129"/>
                  </a:cubicBezTo>
                  <a:cubicBezTo>
                    <a:pt x="449" y="46"/>
                    <a:pt x="361" y="0"/>
                    <a:pt x="27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8" name="Google Shape;488;p7"/>
          <p:cNvGrpSpPr/>
          <p:nvPr/>
        </p:nvGrpSpPr>
        <p:grpSpPr>
          <a:xfrm>
            <a:off x="4332348" y="1590669"/>
            <a:ext cx="455383" cy="412016"/>
            <a:chOff x="7021312" y="1523317"/>
            <a:chExt cx="353531" cy="319863"/>
          </a:xfrm>
        </p:grpSpPr>
        <p:sp>
          <p:nvSpPr>
            <p:cNvPr id="489" name="Google Shape;489;p7"/>
            <p:cNvSpPr/>
            <p:nvPr/>
          </p:nvSpPr>
          <p:spPr>
            <a:xfrm>
              <a:off x="7021312" y="1523317"/>
              <a:ext cx="353531" cy="319863"/>
            </a:xfrm>
            <a:custGeom>
              <a:rect b="b" l="l" r="r" t="t"/>
              <a:pathLst>
                <a:path extrusionOk="0" h="12769" w="14113">
                  <a:moveTo>
                    <a:pt x="2360" y="11335"/>
                  </a:moveTo>
                  <a:cubicBezTo>
                    <a:pt x="2599" y="11335"/>
                    <a:pt x="2808" y="11544"/>
                    <a:pt x="2808" y="11783"/>
                  </a:cubicBezTo>
                  <a:cubicBezTo>
                    <a:pt x="2808" y="12022"/>
                    <a:pt x="2599" y="12215"/>
                    <a:pt x="2360" y="12215"/>
                  </a:cubicBezTo>
                  <a:cubicBezTo>
                    <a:pt x="2121" y="12215"/>
                    <a:pt x="1928" y="12022"/>
                    <a:pt x="1928" y="11783"/>
                  </a:cubicBezTo>
                  <a:cubicBezTo>
                    <a:pt x="1928" y="11544"/>
                    <a:pt x="2121" y="11335"/>
                    <a:pt x="2360" y="11335"/>
                  </a:cubicBezTo>
                  <a:close/>
                  <a:moveTo>
                    <a:pt x="7049" y="11335"/>
                  </a:moveTo>
                  <a:cubicBezTo>
                    <a:pt x="7288" y="11335"/>
                    <a:pt x="7497" y="11544"/>
                    <a:pt x="7497" y="11783"/>
                  </a:cubicBezTo>
                  <a:cubicBezTo>
                    <a:pt x="7497" y="12022"/>
                    <a:pt x="7288" y="12215"/>
                    <a:pt x="7049" y="12215"/>
                  </a:cubicBezTo>
                  <a:cubicBezTo>
                    <a:pt x="6810" y="12215"/>
                    <a:pt x="6616" y="12022"/>
                    <a:pt x="6616" y="11783"/>
                  </a:cubicBezTo>
                  <a:cubicBezTo>
                    <a:pt x="6616" y="11544"/>
                    <a:pt x="6810" y="11335"/>
                    <a:pt x="7049" y="11335"/>
                  </a:cubicBezTo>
                  <a:close/>
                  <a:moveTo>
                    <a:pt x="11558" y="11335"/>
                  </a:moveTo>
                  <a:cubicBezTo>
                    <a:pt x="11797" y="11335"/>
                    <a:pt x="11992" y="11544"/>
                    <a:pt x="11992" y="11783"/>
                  </a:cubicBezTo>
                  <a:cubicBezTo>
                    <a:pt x="11992" y="12022"/>
                    <a:pt x="11797" y="12215"/>
                    <a:pt x="11558" y="12215"/>
                  </a:cubicBezTo>
                  <a:cubicBezTo>
                    <a:pt x="11305" y="12215"/>
                    <a:pt x="11110" y="12022"/>
                    <a:pt x="11110" y="11783"/>
                  </a:cubicBezTo>
                  <a:cubicBezTo>
                    <a:pt x="11110" y="11544"/>
                    <a:pt x="11305" y="11335"/>
                    <a:pt x="11558" y="11335"/>
                  </a:cubicBezTo>
                  <a:close/>
                  <a:moveTo>
                    <a:pt x="6616" y="1"/>
                  </a:moveTo>
                  <a:cubicBezTo>
                    <a:pt x="5571" y="1"/>
                    <a:pt x="4570" y="389"/>
                    <a:pt x="3779" y="1091"/>
                  </a:cubicBezTo>
                  <a:cubicBezTo>
                    <a:pt x="3077" y="1733"/>
                    <a:pt x="2614" y="2585"/>
                    <a:pt x="2450" y="3510"/>
                  </a:cubicBezTo>
                  <a:cubicBezTo>
                    <a:pt x="1091" y="3525"/>
                    <a:pt x="1" y="4630"/>
                    <a:pt x="1" y="5989"/>
                  </a:cubicBezTo>
                  <a:cubicBezTo>
                    <a:pt x="1" y="7347"/>
                    <a:pt x="1106" y="8452"/>
                    <a:pt x="2465" y="8452"/>
                  </a:cubicBezTo>
                  <a:lnTo>
                    <a:pt x="3481" y="8452"/>
                  </a:lnTo>
                  <a:cubicBezTo>
                    <a:pt x="3644" y="8452"/>
                    <a:pt x="3764" y="8333"/>
                    <a:pt x="3764" y="8184"/>
                  </a:cubicBezTo>
                  <a:cubicBezTo>
                    <a:pt x="3764" y="8034"/>
                    <a:pt x="3644" y="7901"/>
                    <a:pt x="3481" y="7901"/>
                  </a:cubicBezTo>
                  <a:lnTo>
                    <a:pt x="2465" y="7901"/>
                  </a:lnTo>
                  <a:cubicBezTo>
                    <a:pt x="1404" y="7901"/>
                    <a:pt x="554" y="7049"/>
                    <a:pt x="554" y="5989"/>
                  </a:cubicBezTo>
                  <a:cubicBezTo>
                    <a:pt x="554" y="4928"/>
                    <a:pt x="1404" y="4062"/>
                    <a:pt x="2465" y="4062"/>
                  </a:cubicBezTo>
                  <a:cubicBezTo>
                    <a:pt x="2539" y="4062"/>
                    <a:pt x="2599" y="4062"/>
                    <a:pt x="2659" y="4078"/>
                  </a:cubicBezTo>
                  <a:cubicBezTo>
                    <a:pt x="2667" y="4079"/>
                    <a:pt x="2675" y="4079"/>
                    <a:pt x="2683" y="4079"/>
                  </a:cubicBezTo>
                  <a:cubicBezTo>
                    <a:pt x="2822" y="4079"/>
                    <a:pt x="2944" y="3965"/>
                    <a:pt x="2957" y="3823"/>
                  </a:cubicBezTo>
                  <a:cubicBezTo>
                    <a:pt x="3062" y="2927"/>
                    <a:pt x="3481" y="2107"/>
                    <a:pt x="4152" y="1494"/>
                  </a:cubicBezTo>
                  <a:cubicBezTo>
                    <a:pt x="4824" y="882"/>
                    <a:pt x="5705" y="554"/>
                    <a:pt x="6616" y="554"/>
                  </a:cubicBezTo>
                  <a:cubicBezTo>
                    <a:pt x="7318" y="554"/>
                    <a:pt x="7990" y="747"/>
                    <a:pt x="8572" y="1121"/>
                  </a:cubicBezTo>
                  <a:cubicBezTo>
                    <a:pt x="9139" y="1480"/>
                    <a:pt x="9603" y="1987"/>
                    <a:pt x="9902" y="2585"/>
                  </a:cubicBezTo>
                  <a:cubicBezTo>
                    <a:pt x="9948" y="2677"/>
                    <a:pt x="10038" y="2734"/>
                    <a:pt x="10139" y="2734"/>
                  </a:cubicBezTo>
                  <a:cubicBezTo>
                    <a:pt x="10169" y="2734"/>
                    <a:pt x="10199" y="2729"/>
                    <a:pt x="10230" y="2718"/>
                  </a:cubicBezTo>
                  <a:cubicBezTo>
                    <a:pt x="10453" y="2659"/>
                    <a:pt x="10692" y="2629"/>
                    <a:pt x="10917" y="2629"/>
                  </a:cubicBezTo>
                  <a:cubicBezTo>
                    <a:pt x="11588" y="2629"/>
                    <a:pt x="12275" y="2913"/>
                    <a:pt x="12769" y="3421"/>
                  </a:cubicBezTo>
                  <a:cubicBezTo>
                    <a:pt x="13276" y="3913"/>
                    <a:pt x="13559" y="4600"/>
                    <a:pt x="13559" y="5272"/>
                  </a:cubicBezTo>
                  <a:cubicBezTo>
                    <a:pt x="13559" y="6706"/>
                    <a:pt x="12350" y="7901"/>
                    <a:pt x="10917" y="7901"/>
                  </a:cubicBezTo>
                  <a:lnTo>
                    <a:pt x="5914" y="7901"/>
                  </a:lnTo>
                  <a:cubicBezTo>
                    <a:pt x="5750" y="7901"/>
                    <a:pt x="5631" y="8034"/>
                    <a:pt x="5631" y="8184"/>
                  </a:cubicBezTo>
                  <a:cubicBezTo>
                    <a:pt x="5631" y="8333"/>
                    <a:pt x="5750" y="8452"/>
                    <a:pt x="5914" y="8452"/>
                  </a:cubicBezTo>
                  <a:lnTo>
                    <a:pt x="6780" y="8452"/>
                  </a:lnTo>
                  <a:lnTo>
                    <a:pt x="6780" y="9394"/>
                  </a:lnTo>
                  <a:lnTo>
                    <a:pt x="2957" y="9394"/>
                  </a:lnTo>
                  <a:cubicBezTo>
                    <a:pt x="2480" y="9394"/>
                    <a:pt x="2091" y="9782"/>
                    <a:pt x="2091" y="10274"/>
                  </a:cubicBezTo>
                  <a:lnTo>
                    <a:pt x="2091" y="10827"/>
                  </a:lnTo>
                  <a:cubicBezTo>
                    <a:pt x="1673" y="10947"/>
                    <a:pt x="1375" y="11335"/>
                    <a:pt x="1375" y="11783"/>
                  </a:cubicBezTo>
                  <a:cubicBezTo>
                    <a:pt x="1375" y="12321"/>
                    <a:pt x="1822" y="12769"/>
                    <a:pt x="2360" y="12769"/>
                  </a:cubicBezTo>
                  <a:cubicBezTo>
                    <a:pt x="2913" y="12769"/>
                    <a:pt x="3361" y="12321"/>
                    <a:pt x="3361" y="11783"/>
                  </a:cubicBezTo>
                  <a:cubicBezTo>
                    <a:pt x="3361" y="11335"/>
                    <a:pt x="3047" y="10947"/>
                    <a:pt x="2644" y="10827"/>
                  </a:cubicBezTo>
                  <a:lnTo>
                    <a:pt x="2644" y="10274"/>
                  </a:lnTo>
                  <a:cubicBezTo>
                    <a:pt x="2644" y="10095"/>
                    <a:pt x="2778" y="9946"/>
                    <a:pt x="2957" y="9946"/>
                  </a:cubicBezTo>
                  <a:lnTo>
                    <a:pt x="6780" y="9946"/>
                  </a:lnTo>
                  <a:lnTo>
                    <a:pt x="6780" y="10827"/>
                  </a:lnTo>
                  <a:cubicBezTo>
                    <a:pt x="6362" y="10947"/>
                    <a:pt x="6063" y="11335"/>
                    <a:pt x="6063" y="11783"/>
                  </a:cubicBezTo>
                  <a:cubicBezTo>
                    <a:pt x="6063" y="12321"/>
                    <a:pt x="6511" y="12769"/>
                    <a:pt x="7049" y="12769"/>
                  </a:cubicBezTo>
                  <a:cubicBezTo>
                    <a:pt x="7602" y="12769"/>
                    <a:pt x="8050" y="12321"/>
                    <a:pt x="8050" y="11783"/>
                  </a:cubicBezTo>
                  <a:cubicBezTo>
                    <a:pt x="8050" y="11335"/>
                    <a:pt x="7736" y="10947"/>
                    <a:pt x="7333" y="10827"/>
                  </a:cubicBezTo>
                  <a:lnTo>
                    <a:pt x="7333" y="9946"/>
                  </a:lnTo>
                  <a:lnTo>
                    <a:pt x="10947" y="9946"/>
                  </a:lnTo>
                  <a:cubicBezTo>
                    <a:pt x="11126" y="9946"/>
                    <a:pt x="11275" y="10095"/>
                    <a:pt x="11275" y="10274"/>
                  </a:cubicBezTo>
                  <a:lnTo>
                    <a:pt x="11275" y="10827"/>
                  </a:lnTo>
                  <a:cubicBezTo>
                    <a:pt x="10857" y="10947"/>
                    <a:pt x="10559" y="11335"/>
                    <a:pt x="10559" y="11783"/>
                  </a:cubicBezTo>
                  <a:cubicBezTo>
                    <a:pt x="10559" y="12321"/>
                    <a:pt x="11007" y="12769"/>
                    <a:pt x="11558" y="12769"/>
                  </a:cubicBezTo>
                  <a:cubicBezTo>
                    <a:pt x="12096" y="12769"/>
                    <a:pt x="12544" y="12321"/>
                    <a:pt x="12544" y="11783"/>
                  </a:cubicBezTo>
                  <a:cubicBezTo>
                    <a:pt x="12544" y="11335"/>
                    <a:pt x="12245" y="10947"/>
                    <a:pt x="11827" y="10827"/>
                  </a:cubicBezTo>
                  <a:lnTo>
                    <a:pt x="11827" y="10274"/>
                  </a:lnTo>
                  <a:cubicBezTo>
                    <a:pt x="11827" y="9782"/>
                    <a:pt x="11439" y="9394"/>
                    <a:pt x="10947" y="9394"/>
                  </a:cubicBezTo>
                  <a:lnTo>
                    <a:pt x="7333" y="9394"/>
                  </a:lnTo>
                  <a:lnTo>
                    <a:pt x="7333" y="8452"/>
                  </a:lnTo>
                  <a:lnTo>
                    <a:pt x="10917" y="8452"/>
                  </a:lnTo>
                  <a:cubicBezTo>
                    <a:pt x="12649" y="8452"/>
                    <a:pt x="14112" y="7005"/>
                    <a:pt x="14112" y="5272"/>
                  </a:cubicBezTo>
                  <a:cubicBezTo>
                    <a:pt x="14112" y="4451"/>
                    <a:pt x="13768" y="3630"/>
                    <a:pt x="13157" y="3033"/>
                  </a:cubicBezTo>
                  <a:cubicBezTo>
                    <a:pt x="12560" y="2420"/>
                    <a:pt x="11738" y="2077"/>
                    <a:pt x="10917" y="2077"/>
                  </a:cubicBezTo>
                  <a:cubicBezTo>
                    <a:pt x="10708" y="2077"/>
                    <a:pt x="10499" y="2107"/>
                    <a:pt x="10304" y="2137"/>
                  </a:cubicBezTo>
                  <a:cubicBezTo>
                    <a:pt x="9946" y="1539"/>
                    <a:pt x="9468" y="1016"/>
                    <a:pt x="8871" y="643"/>
                  </a:cubicBezTo>
                  <a:cubicBezTo>
                    <a:pt x="8199" y="225"/>
                    <a:pt x="7423"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7"/>
            <p:cNvSpPr/>
            <p:nvPr/>
          </p:nvSpPr>
          <p:spPr>
            <a:xfrm>
              <a:off x="7129428" y="1568958"/>
              <a:ext cx="136948" cy="136998"/>
            </a:xfrm>
            <a:custGeom>
              <a:rect b="b" l="l" r="r" t="t"/>
              <a:pathLst>
                <a:path extrusionOk="0" h="5469" w="5467">
                  <a:moveTo>
                    <a:pt x="3270" y="613"/>
                  </a:moveTo>
                  <a:cubicBezTo>
                    <a:pt x="3689" y="717"/>
                    <a:pt x="4077" y="956"/>
                    <a:pt x="4361" y="1270"/>
                  </a:cubicBezTo>
                  <a:lnTo>
                    <a:pt x="3644" y="2001"/>
                  </a:lnTo>
                  <a:cubicBezTo>
                    <a:pt x="3614" y="2031"/>
                    <a:pt x="3585" y="2031"/>
                    <a:pt x="3555" y="2031"/>
                  </a:cubicBezTo>
                  <a:lnTo>
                    <a:pt x="3390" y="2031"/>
                  </a:lnTo>
                  <a:cubicBezTo>
                    <a:pt x="3211" y="2031"/>
                    <a:pt x="3031" y="2107"/>
                    <a:pt x="2912" y="2240"/>
                  </a:cubicBezTo>
                  <a:lnTo>
                    <a:pt x="2719" y="2420"/>
                  </a:lnTo>
                  <a:cubicBezTo>
                    <a:pt x="2689" y="2449"/>
                    <a:pt x="2659" y="2465"/>
                    <a:pt x="2629" y="2465"/>
                  </a:cubicBezTo>
                  <a:lnTo>
                    <a:pt x="2404" y="2465"/>
                  </a:lnTo>
                  <a:lnTo>
                    <a:pt x="2404" y="1733"/>
                  </a:lnTo>
                  <a:cubicBezTo>
                    <a:pt x="2404" y="1703"/>
                    <a:pt x="2420" y="1673"/>
                    <a:pt x="2450" y="1643"/>
                  </a:cubicBezTo>
                  <a:lnTo>
                    <a:pt x="3077" y="1016"/>
                  </a:lnTo>
                  <a:cubicBezTo>
                    <a:pt x="3181" y="912"/>
                    <a:pt x="3256" y="763"/>
                    <a:pt x="3270" y="613"/>
                  </a:cubicBezTo>
                  <a:close/>
                  <a:moveTo>
                    <a:pt x="2719" y="554"/>
                  </a:moveTo>
                  <a:cubicBezTo>
                    <a:pt x="2719" y="583"/>
                    <a:pt x="2703" y="613"/>
                    <a:pt x="2689" y="628"/>
                  </a:cubicBezTo>
                  <a:lnTo>
                    <a:pt x="2061" y="1255"/>
                  </a:lnTo>
                  <a:cubicBezTo>
                    <a:pt x="1926" y="1390"/>
                    <a:pt x="1852" y="1553"/>
                    <a:pt x="1852" y="1733"/>
                  </a:cubicBezTo>
                  <a:lnTo>
                    <a:pt x="1852" y="2509"/>
                  </a:lnTo>
                  <a:cubicBezTo>
                    <a:pt x="1852" y="2793"/>
                    <a:pt x="2076" y="3017"/>
                    <a:pt x="2360" y="3017"/>
                  </a:cubicBezTo>
                  <a:lnTo>
                    <a:pt x="2629" y="3017"/>
                  </a:lnTo>
                  <a:cubicBezTo>
                    <a:pt x="2808" y="3017"/>
                    <a:pt x="2987" y="2943"/>
                    <a:pt x="3107" y="2808"/>
                  </a:cubicBezTo>
                  <a:lnTo>
                    <a:pt x="3300" y="2629"/>
                  </a:lnTo>
                  <a:cubicBezTo>
                    <a:pt x="3316" y="2599"/>
                    <a:pt x="3346" y="2584"/>
                    <a:pt x="3390" y="2584"/>
                  </a:cubicBezTo>
                  <a:lnTo>
                    <a:pt x="3555" y="2584"/>
                  </a:lnTo>
                  <a:cubicBezTo>
                    <a:pt x="3734" y="2584"/>
                    <a:pt x="3898" y="2525"/>
                    <a:pt x="4033" y="2390"/>
                  </a:cubicBezTo>
                  <a:lnTo>
                    <a:pt x="4690" y="1733"/>
                  </a:lnTo>
                  <a:cubicBezTo>
                    <a:pt x="4839" y="2047"/>
                    <a:pt x="4913" y="2375"/>
                    <a:pt x="4913" y="2734"/>
                  </a:cubicBezTo>
                  <a:cubicBezTo>
                    <a:pt x="4913" y="3554"/>
                    <a:pt x="4465" y="4287"/>
                    <a:pt x="3748" y="4659"/>
                  </a:cubicBezTo>
                  <a:cubicBezTo>
                    <a:pt x="3734" y="4526"/>
                    <a:pt x="3674" y="4391"/>
                    <a:pt x="3569" y="4287"/>
                  </a:cubicBezTo>
                  <a:lnTo>
                    <a:pt x="2987" y="3749"/>
                  </a:lnTo>
                  <a:cubicBezTo>
                    <a:pt x="2868" y="3630"/>
                    <a:pt x="2707" y="3570"/>
                    <a:pt x="2546" y="3570"/>
                  </a:cubicBezTo>
                  <a:cubicBezTo>
                    <a:pt x="2386" y="3570"/>
                    <a:pt x="2225" y="3630"/>
                    <a:pt x="2106" y="3749"/>
                  </a:cubicBezTo>
                  <a:lnTo>
                    <a:pt x="1942" y="3928"/>
                  </a:lnTo>
                  <a:cubicBezTo>
                    <a:pt x="1926" y="3943"/>
                    <a:pt x="1897" y="3943"/>
                    <a:pt x="1882" y="3943"/>
                  </a:cubicBezTo>
                  <a:lnTo>
                    <a:pt x="927" y="3943"/>
                  </a:lnTo>
                  <a:cubicBezTo>
                    <a:pt x="688" y="3584"/>
                    <a:pt x="553" y="3166"/>
                    <a:pt x="553" y="2734"/>
                  </a:cubicBezTo>
                  <a:cubicBezTo>
                    <a:pt x="553" y="1539"/>
                    <a:pt x="1524" y="554"/>
                    <a:pt x="2719" y="554"/>
                  </a:cubicBezTo>
                  <a:close/>
                  <a:moveTo>
                    <a:pt x="2548" y="4115"/>
                  </a:moveTo>
                  <a:cubicBezTo>
                    <a:pt x="2569" y="4115"/>
                    <a:pt x="2591" y="4122"/>
                    <a:pt x="2613" y="4137"/>
                  </a:cubicBezTo>
                  <a:lnTo>
                    <a:pt x="3181" y="4689"/>
                  </a:lnTo>
                  <a:cubicBezTo>
                    <a:pt x="3196" y="4705"/>
                    <a:pt x="3211" y="4735"/>
                    <a:pt x="3211" y="4749"/>
                  </a:cubicBezTo>
                  <a:lnTo>
                    <a:pt x="3211" y="4868"/>
                  </a:lnTo>
                  <a:cubicBezTo>
                    <a:pt x="3061" y="4902"/>
                    <a:pt x="2907" y="4919"/>
                    <a:pt x="2751" y="4919"/>
                  </a:cubicBezTo>
                  <a:cubicBezTo>
                    <a:pt x="2427" y="4919"/>
                    <a:pt x="2100" y="4846"/>
                    <a:pt x="1807" y="4705"/>
                  </a:cubicBezTo>
                  <a:cubicBezTo>
                    <a:pt x="1673" y="4645"/>
                    <a:pt x="1568" y="4570"/>
                    <a:pt x="1449" y="4496"/>
                  </a:cubicBezTo>
                  <a:lnTo>
                    <a:pt x="1882" y="4496"/>
                  </a:lnTo>
                  <a:cubicBezTo>
                    <a:pt x="2046" y="4496"/>
                    <a:pt x="2211" y="4436"/>
                    <a:pt x="2330" y="4317"/>
                  </a:cubicBezTo>
                  <a:lnTo>
                    <a:pt x="2494" y="4137"/>
                  </a:lnTo>
                  <a:cubicBezTo>
                    <a:pt x="2509" y="4122"/>
                    <a:pt x="2528" y="4115"/>
                    <a:pt x="2548" y="4115"/>
                  </a:cubicBezTo>
                  <a:close/>
                  <a:moveTo>
                    <a:pt x="2733" y="1"/>
                  </a:moveTo>
                  <a:cubicBezTo>
                    <a:pt x="1225" y="1"/>
                    <a:pt x="1" y="1225"/>
                    <a:pt x="1" y="2734"/>
                  </a:cubicBezTo>
                  <a:cubicBezTo>
                    <a:pt x="1" y="3331"/>
                    <a:pt x="194" y="3913"/>
                    <a:pt x="568" y="4391"/>
                  </a:cubicBezTo>
                  <a:cubicBezTo>
                    <a:pt x="1046" y="5033"/>
                    <a:pt x="1777" y="5422"/>
                    <a:pt x="2584" y="5466"/>
                  </a:cubicBezTo>
                  <a:cubicBezTo>
                    <a:pt x="2625" y="5468"/>
                    <a:pt x="2668" y="5469"/>
                    <a:pt x="2710" y="5469"/>
                  </a:cubicBezTo>
                  <a:cubicBezTo>
                    <a:pt x="2999" y="5469"/>
                    <a:pt x="3296" y="5423"/>
                    <a:pt x="3569" y="5332"/>
                  </a:cubicBezTo>
                  <a:cubicBezTo>
                    <a:pt x="4704" y="4974"/>
                    <a:pt x="5466" y="3928"/>
                    <a:pt x="5466" y="2734"/>
                  </a:cubicBezTo>
                  <a:cubicBezTo>
                    <a:pt x="5466" y="2151"/>
                    <a:pt x="5301" y="1599"/>
                    <a:pt x="4958" y="1135"/>
                  </a:cubicBezTo>
                  <a:cubicBezTo>
                    <a:pt x="4451" y="434"/>
                    <a:pt x="3614" y="1"/>
                    <a:pt x="273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7"/>
            <p:cNvSpPr/>
            <p:nvPr/>
          </p:nvSpPr>
          <p:spPr>
            <a:xfrm>
              <a:off x="7130931" y="1721438"/>
              <a:ext cx="14980" cy="13677"/>
            </a:xfrm>
            <a:custGeom>
              <a:rect b="b" l="l" r="r" t="t"/>
              <a:pathLst>
                <a:path extrusionOk="0" h="546" w="598">
                  <a:moveTo>
                    <a:pt x="303" y="1"/>
                  </a:moveTo>
                  <a:cubicBezTo>
                    <a:pt x="242" y="1"/>
                    <a:pt x="182" y="20"/>
                    <a:pt x="134" y="51"/>
                  </a:cubicBezTo>
                  <a:cubicBezTo>
                    <a:pt x="45" y="125"/>
                    <a:pt x="1" y="260"/>
                    <a:pt x="45" y="380"/>
                  </a:cubicBezTo>
                  <a:cubicBezTo>
                    <a:pt x="86" y="475"/>
                    <a:pt x="176" y="545"/>
                    <a:pt x="282" y="545"/>
                  </a:cubicBezTo>
                  <a:cubicBezTo>
                    <a:pt x="293" y="545"/>
                    <a:pt x="303" y="545"/>
                    <a:pt x="314" y="543"/>
                  </a:cubicBezTo>
                  <a:cubicBezTo>
                    <a:pt x="433" y="543"/>
                    <a:pt x="523" y="469"/>
                    <a:pt x="568" y="364"/>
                  </a:cubicBezTo>
                  <a:cubicBezTo>
                    <a:pt x="598" y="245"/>
                    <a:pt x="552" y="111"/>
                    <a:pt x="463" y="51"/>
                  </a:cubicBezTo>
                  <a:cubicBezTo>
                    <a:pt x="414" y="16"/>
                    <a:pt x="358" y="1"/>
                    <a:pt x="30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2" name="Google Shape;492;p7"/>
          <p:cNvGrpSpPr/>
          <p:nvPr/>
        </p:nvGrpSpPr>
        <p:grpSpPr>
          <a:xfrm>
            <a:off x="1811686" y="1560797"/>
            <a:ext cx="373099" cy="471932"/>
            <a:chOff x="7068080" y="3741119"/>
            <a:chExt cx="279433" cy="353481"/>
          </a:xfrm>
        </p:grpSpPr>
        <p:sp>
          <p:nvSpPr>
            <p:cNvPr id="493" name="Google Shape;493;p7"/>
            <p:cNvSpPr/>
            <p:nvPr/>
          </p:nvSpPr>
          <p:spPr>
            <a:xfrm>
              <a:off x="7068080" y="3741119"/>
              <a:ext cx="279433" cy="353481"/>
            </a:xfrm>
            <a:custGeom>
              <a:rect b="b" l="l" r="r" t="t"/>
              <a:pathLst>
                <a:path extrusionOk="0" h="14111" w="11155">
                  <a:moveTo>
                    <a:pt x="5331" y="552"/>
                  </a:moveTo>
                  <a:cubicBezTo>
                    <a:pt x="6078" y="552"/>
                    <a:pt x="6750" y="970"/>
                    <a:pt x="7079" y="1627"/>
                  </a:cubicBezTo>
                  <a:cubicBezTo>
                    <a:pt x="7128" y="1726"/>
                    <a:pt x="7229" y="1784"/>
                    <a:pt x="7330" y="1784"/>
                  </a:cubicBezTo>
                  <a:cubicBezTo>
                    <a:pt x="7350" y="1784"/>
                    <a:pt x="7371" y="1782"/>
                    <a:pt x="7392" y="1777"/>
                  </a:cubicBezTo>
                  <a:cubicBezTo>
                    <a:pt x="7511" y="1747"/>
                    <a:pt x="7631" y="1732"/>
                    <a:pt x="7750" y="1732"/>
                  </a:cubicBezTo>
                  <a:cubicBezTo>
                    <a:pt x="8483" y="1732"/>
                    <a:pt x="9124" y="2374"/>
                    <a:pt x="9124" y="3091"/>
                  </a:cubicBezTo>
                  <a:cubicBezTo>
                    <a:pt x="9124" y="3837"/>
                    <a:pt x="8497" y="4464"/>
                    <a:pt x="7750" y="4464"/>
                  </a:cubicBezTo>
                  <a:lnTo>
                    <a:pt x="6257" y="4464"/>
                  </a:lnTo>
                  <a:lnTo>
                    <a:pt x="6243" y="4450"/>
                  </a:lnTo>
                  <a:lnTo>
                    <a:pt x="6422" y="4301"/>
                  </a:lnTo>
                  <a:cubicBezTo>
                    <a:pt x="6482" y="4241"/>
                    <a:pt x="6526" y="4166"/>
                    <a:pt x="6526" y="4092"/>
                  </a:cubicBezTo>
                  <a:lnTo>
                    <a:pt x="6526" y="3718"/>
                  </a:lnTo>
                  <a:cubicBezTo>
                    <a:pt x="6526" y="3644"/>
                    <a:pt x="6496" y="3584"/>
                    <a:pt x="6452" y="3524"/>
                  </a:cubicBezTo>
                  <a:lnTo>
                    <a:pt x="5958" y="3001"/>
                  </a:lnTo>
                  <a:lnTo>
                    <a:pt x="5690" y="2718"/>
                  </a:lnTo>
                  <a:cubicBezTo>
                    <a:pt x="5645" y="2658"/>
                    <a:pt x="5570" y="2628"/>
                    <a:pt x="5496" y="2628"/>
                  </a:cubicBezTo>
                  <a:cubicBezTo>
                    <a:pt x="5421" y="2628"/>
                    <a:pt x="5347" y="2658"/>
                    <a:pt x="5287" y="2718"/>
                  </a:cubicBezTo>
                  <a:lnTo>
                    <a:pt x="4540" y="3509"/>
                  </a:lnTo>
                  <a:lnTo>
                    <a:pt x="4525" y="3509"/>
                  </a:lnTo>
                  <a:cubicBezTo>
                    <a:pt x="4481" y="3568"/>
                    <a:pt x="4451" y="3628"/>
                    <a:pt x="4451" y="3703"/>
                  </a:cubicBezTo>
                  <a:lnTo>
                    <a:pt x="4451" y="4464"/>
                  </a:lnTo>
                  <a:lnTo>
                    <a:pt x="2987" y="4464"/>
                  </a:lnTo>
                  <a:cubicBezTo>
                    <a:pt x="2450" y="4464"/>
                    <a:pt x="2016" y="4032"/>
                    <a:pt x="2016" y="3509"/>
                  </a:cubicBezTo>
                  <a:cubicBezTo>
                    <a:pt x="2016" y="2971"/>
                    <a:pt x="2450" y="2539"/>
                    <a:pt x="2987" y="2539"/>
                  </a:cubicBezTo>
                  <a:lnTo>
                    <a:pt x="3077" y="2539"/>
                  </a:lnTo>
                  <a:cubicBezTo>
                    <a:pt x="3087" y="2540"/>
                    <a:pt x="3097" y="2540"/>
                    <a:pt x="3107" y="2540"/>
                  </a:cubicBezTo>
                  <a:cubicBezTo>
                    <a:pt x="3257" y="2540"/>
                    <a:pt x="3376" y="2440"/>
                    <a:pt x="3390" y="2300"/>
                  </a:cubicBezTo>
                  <a:cubicBezTo>
                    <a:pt x="3495" y="1299"/>
                    <a:pt x="4331" y="552"/>
                    <a:pt x="5331" y="552"/>
                  </a:cubicBezTo>
                  <a:close/>
                  <a:moveTo>
                    <a:pt x="5496" y="3300"/>
                  </a:moveTo>
                  <a:lnTo>
                    <a:pt x="5974" y="3823"/>
                  </a:lnTo>
                  <a:lnTo>
                    <a:pt x="5974" y="3957"/>
                  </a:lnTo>
                  <a:lnTo>
                    <a:pt x="5675" y="4211"/>
                  </a:lnTo>
                  <a:cubicBezTo>
                    <a:pt x="5556" y="4315"/>
                    <a:pt x="5540" y="4494"/>
                    <a:pt x="5645" y="4599"/>
                  </a:cubicBezTo>
                  <a:lnTo>
                    <a:pt x="5928" y="4912"/>
                  </a:lnTo>
                  <a:lnTo>
                    <a:pt x="5928" y="5197"/>
                  </a:lnTo>
                  <a:lnTo>
                    <a:pt x="5660" y="5450"/>
                  </a:lnTo>
                  <a:cubicBezTo>
                    <a:pt x="5540" y="5555"/>
                    <a:pt x="5556" y="5734"/>
                    <a:pt x="5660" y="5838"/>
                  </a:cubicBezTo>
                  <a:lnTo>
                    <a:pt x="5928" y="6093"/>
                  </a:lnTo>
                  <a:lnTo>
                    <a:pt x="5928" y="6346"/>
                  </a:lnTo>
                  <a:cubicBezTo>
                    <a:pt x="5928" y="6465"/>
                    <a:pt x="5988" y="6570"/>
                    <a:pt x="6093" y="6600"/>
                  </a:cubicBezTo>
                  <a:cubicBezTo>
                    <a:pt x="6392" y="6734"/>
                    <a:pt x="6631" y="6943"/>
                    <a:pt x="6795" y="7227"/>
                  </a:cubicBezTo>
                  <a:cubicBezTo>
                    <a:pt x="7123" y="7795"/>
                    <a:pt x="7004" y="8542"/>
                    <a:pt x="6511" y="8990"/>
                  </a:cubicBezTo>
                  <a:cubicBezTo>
                    <a:pt x="6242" y="9236"/>
                    <a:pt x="5893" y="9359"/>
                    <a:pt x="5544" y="9359"/>
                  </a:cubicBezTo>
                  <a:cubicBezTo>
                    <a:pt x="5217" y="9359"/>
                    <a:pt x="4890" y="9251"/>
                    <a:pt x="4630" y="9034"/>
                  </a:cubicBezTo>
                  <a:cubicBezTo>
                    <a:pt x="4316" y="8765"/>
                    <a:pt x="4107" y="8377"/>
                    <a:pt x="4107" y="7929"/>
                  </a:cubicBezTo>
                  <a:cubicBezTo>
                    <a:pt x="4107" y="7646"/>
                    <a:pt x="4196" y="7377"/>
                    <a:pt x="4346" y="7138"/>
                  </a:cubicBezTo>
                  <a:cubicBezTo>
                    <a:pt x="4481" y="6943"/>
                    <a:pt x="4660" y="6780"/>
                    <a:pt x="4853" y="6674"/>
                  </a:cubicBezTo>
                  <a:cubicBezTo>
                    <a:pt x="4943" y="6630"/>
                    <a:pt x="5003" y="6525"/>
                    <a:pt x="5003" y="6435"/>
                  </a:cubicBezTo>
                  <a:lnTo>
                    <a:pt x="5003" y="3807"/>
                  </a:lnTo>
                  <a:lnTo>
                    <a:pt x="5496" y="3300"/>
                  </a:lnTo>
                  <a:close/>
                  <a:moveTo>
                    <a:pt x="9259" y="6256"/>
                  </a:moveTo>
                  <a:cubicBezTo>
                    <a:pt x="9482" y="6256"/>
                    <a:pt x="9662" y="6435"/>
                    <a:pt x="9662" y="6674"/>
                  </a:cubicBezTo>
                  <a:lnTo>
                    <a:pt x="9662" y="11931"/>
                  </a:lnTo>
                  <a:cubicBezTo>
                    <a:pt x="9662" y="12155"/>
                    <a:pt x="9482" y="12334"/>
                    <a:pt x="9259" y="12334"/>
                  </a:cubicBezTo>
                  <a:lnTo>
                    <a:pt x="1897" y="12334"/>
                  </a:lnTo>
                  <a:cubicBezTo>
                    <a:pt x="1673" y="12334"/>
                    <a:pt x="1479" y="12155"/>
                    <a:pt x="1479" y="11931"/>
                  </a:cubicBezTo>
                  <a:lnTo>
                    <a:pt x="1479" y="6674"/>
                  </a:lnTo>
                  <a:cubicBezTo>
                    <a:pt x="1479" y="6435"/>
                    <a:pt x="1673" y="6256"/>
                    <a:pt x="1897" y="6256"/>
                  </a:cubicBezTo>
                  <a:lnTo>
                    <a:pt x="4451" y="6256"/>
                  </a:lnTo>
                  <a:lnTo>
                    <a:pt x="4451" y="6272"/>
                  </a:lnTo>
                  <a:cubicBezTo>
                    <a:pt x="4242" y="6421"/>
                    <a:pt x="4063" y="6600"/>
                    <a:pt x="3913" y="6809"/>
                  </a:cubicBezTo>
                  <a:lnTo>
                    <a:pt x="2315" y="6809"/>
                  </a:lnTo>
                  <a:cubicBezTo>
                    <a:pt x="2151" y="6809"/>
                    <a:pt x="2032" y="6929"/>
                    <a:pt x="2032" y="7078"/>
                  </a:cubicBezTo>
                  <a:lnTo>
                    <a:pt x="2032" y="11512"/>
                  </a:lnTo>
                  <a:cubicBezTo>
                    <a:pt x="2032" y="11662"/>
                    <a:pt x="2151" y="11781"/>
                    <a:pt x="2315" y="11781"/>
                  </a:cubicBezTo>
                  <a:lnTo>
                    <a:pt x="4346" y="11781"/>
                  </a:lnTo>
                  <a:cubicBezTo>
                    <a:pt x="4495" y="11781"/>
                    <a:pt x="4630" y="11662"/>
                    <a:pt x="4630" y="11512"/>
                  </a:cubicBezTo>
                  <a:cubicBezTo>
                    <a:pt x="4630" y="11363"/>
                    <a:pt x="4495" y="11229"/>
                    <a:pt x="4346" y="11229"/>
                  </a:cubicBezTo>
                  <a:lnTo>
                    <a:pt x="2584" y="11229"/>
                  </a:lnTo>
                  <a:lnTo>
                    <a:pt x="2584" y="7361"/>
                  </a:lnTo>
                  <a:lnTo>
                    <a:pt x="3644" y="7361"/>
                  </a:lnTo>
                  <a:cubicBezTo>
                    <a:pt x="3599" y="7556"/>
                    <a:pt x="3555" y="7735"/>
                    <a:pt x="3555" y="7929"/>
                  </a:cubicBezTo>
                  <a:cubicBezTo>
                    <a:pt x="3555" y="8512"/>
                    <a:pt x="3808" y="9034"/>
                    <a:pt x="4212" y="9408"/>
                  </a:cubicBezTo>
                  <a:cubicBezTo>
                    <a:pt x="4570" y="9721"/>
                    <a:pt x="5033" y="9915"/>
                    <a:pt x="5540" y="9915"/>
                  </a:cubicBezTo>
                  <a:cubicBezTo>
                    <a:pt x="6034" y="9915"/>
                    <a:pt x="6496" y="9736"/>
                    <a:pt x="6840" y="9437"/>
                  </a:cubicBezTo>
                  <a:cubicBezTo>
                    <a:pt x="7258" y="9079"/>
                    <a:pt x="7527" y="8526"/>
                    <a:pt x="7527" y="7929"/>
                  </a:cubicBezTo>
                  <a:cubicBezTo>
                    <a:pt x="7527" y="7735"/>
                    <a:pt x="7497" y="7540"/>
                    <a:pt x="7452" y="7361"/>
                  </a:cubicBezTo>
                  <a:lnTo>
                    <a:pt x="8557" y="7361"/>
                  </a:lnTo>
                  <a:lnTo>
                    <a:pt x="8557" y="11229"/>
                  </a:lnTo>
                  <a:lnTo>
                    <a:pt x="6780" y="11229"/>
                  </a:lnTo>
                  <a:cubicBezTo>
                    <a:pt x="6615" y="11229"/>
                    <a:pt x="6496" y="11363"/>
                    <a:pt x="6496" y="11512"/>
                  </a:cubicBezTo>
                  <a:cubicBezTo>
                    <a:pt x="6496" y="11662"/>
                    <a:pt x="6615" y="11781"/>
                    <a:pt x="6780" y="11781"/>
                  </a:cubicBezTo>
                  <a:lnTo>
                    <a:pt x="8841" y="11781"/>
                  </a:lnTo>
                  <a:cubicBezTo>
                    <a:pt x="8990" y="11781"/>
                    <a:pt x="9110" y="11662"/>
                    <a:pt x="9110" y="11512"/>
                  </a:cubicBezTo>
                  <a:lnTo>
                    <a:pt x="9110" y="7078"/>
                  </a:lnTo>
                  <a:cubicBezTo>
                    <a:pt x="9110" y="6929"/>
                    <a:pt x="8990" y="6809"/>
                    <a:pt x="8841" y="6809"/>
                  </a:cubicBezTo>
                  <a:lnTo>
                    <a:pt x="7183" y="6809"/>
                  </a:lnTo>
                  <a:cubicBezTo>
                    <a:pt x="7033" y="6585"/>
                    <a:pt x="6840" y="6406"/>
                    <a:pt x="6615" y="6256"/>
                  </a:cubicBezTo>
                  <a:close/>
                  <a:moveTo>
                    <a:pt x="10603" y="12886"/>
                  </a:moveTo>
                  <a:lnTo>
                    <a:pt x="10603" y="13171"/>
                  </a:lnTo>
                  <a:cubicBezTo>
                    <a:pt x="10603" y="13394"/>
                    <a:pt x="10424" y="13559"/>
                    <a:pt x="10215" y="13559"/>
                  </a:cubicBezTo>
                  <a:lnTo>
                    <a:pt x="941" y="13559"/>
                  </a:lnTo>
                  <a:cubicBezTo>
                    <a:pt x="718" y="13559"/>
                    <a:pt x="553" y="13394"/>
                    <a:pt x="553" y="13171"/>
                  </a:cubicBezTo>
                  <a:lnTo>
                    <a:pt x="553" y="12886"/>
                  </a:lnTo>
                  <a:close/>
                  <a:moveTo>
                    <a:pt x="5331" y="0"/>
                  </a:moveTo>
                  <a:cubicBezTo>
                    <a:pt x="4137" y="0"/>
                    <a:pt x="3121" y="836"/>
                    <a:pt x="2882" y="1986"/>
                  </a:cubicBezTo>
                  <a:cubicBezTo>
                    <a:pt x="2091" y="2045"/>
                    <a:pt x="1479" y="2702"/>
                    <a:pt x="1479" y="3509"/>
                  </a:cubicBezTo>
                  <a:cubicBezTo>
                    <a:pt x="1479" y="4345"/>
                    <a:pt x="2151" y="5018"/>
                    <a:pt x="2987" y="5018"/>
                  </a:cubicBezTo>
                  <a:lnTo>
                    <a:pt x="4451" y="5018"/>
                  </a:lnTo>
                  <a:lnTo>
                    <a:pt x="4451" y="5704"/>
                  </a:lnTo>
                  <a:lnTo>
                    <a:pt x="1897" y="5704"/>
                  </a:lnTo>
                  <a:cubicBezTo>
                    <a:pt x="1359" y="5704"/>
                    <a:pt x="927" y="6137"/>
                    <a:pt x="927" y="6674"/>
                  </a:cubicBezTo>
                  <a:lnTo>
                    <a:pt x="927" y="11931"/>
                  </a:lnTo>
                  <a:cubicBezTo>
                    <a:pt x="927" y="12080"/>
                    <a:pt x="971" y="12215"/>
                    <a:pt x="1031" y="12334"/>
                  </a:cubicBezTo>
                  <a:lnTo>
                    <a:pt x="270" y="12334"/>
                  </a:lnTo>
                  <a:cubicBezTo>
                    <a:pt x="120" y="12334"/>
                    <a:pt x="1" y="12454"/>
                    <a:pt x="1" y="12617"/>
                  </a:cubicBezTo>
                  <a:lnTo>
                    <a:pt x="1" y="13171"/>
                  </a:lnTo>
                  <a:cubicBezTo>
                    <a:pt x="1" y="13693"/>
                    <a:pt x="419" y="14111"/>
                    <a:pt x="941" y="14111"/>
                  </a:cubicBezTo>
                  <a:lnTo>
                    <a:pt x="10215" y="14111"/>
                  </a:lnTo>
                  <a:cubicBezTo>
                    <a:pt x="10737" y="14111"/>
                    <a:pt x="11155" y="13693"/>
                    <a:pt x="11155" y="13171"/>
                  </a:cubicBezTo>
                  <a:lnTo>
                    <a:pt x="11155" y="12617"/>
                  </a:lnTo>
                  <a:cubicBezTo>
                    <a:pt x="11155" y="12454"/>
                    <a:pt x="11035" y="12334"/>
                    <a:pt x="10872" y="12334"/>
                  </a:cubicBezTo>
                  <a:lnTo>
                    <a:pt x="10125" y="12334"/>
                  </a:lnTo>
                  <a:cubicBezTo>
                    <a:pt x="10185" y="12215"/>
                    <a:pt x="10215" y="12080"/>
                    <a:pt x="10215" y="11931"/>
                  </a:cubicBezTo>
                  <a:lnTo>
                    <a:pt x="10215" y="6674"/>
                  </a:lnTo>
                  <a:cubicBezTo>
                    <a:pt x="10215" y="6137"/>
                    <a:pt x="9781" y="5704"/>
                    <a:pt x="9259" y="5704"/>
                  </a:cubicBezTo>
                  <a:lnTo>
                    <a:pt x="6317" y="5704"/>
                  </a:lnTo>
                  <a:lnTo>
                    <a:pt x="6243" y="5645"/>
                  </a:lnTo>
                  <a:lnTo>
                    <a:pt x="6392" y="5510"/>
                  </a:lnTo>
                  <a:cubicBezTo>
                    <a:pt x="6436" y="5450"/>
                    <a:pt x="6466" y="5390"/>
                    <a:pt x="6466" y="5316"/>
                  </a:cubicBezTo>
                  <a:lnTo>
                    <a:pt x="6466" y="5018"/>
                  </a:lnTo>
                  <a:lnTo>
                    <a:pt x="7750" y="5018"/>
                  </a:lnTo>
                  <a:cubicBezTo>
                    <a:pt x="8795" y="5018"/>
                    <a:pt x="9677" y="4136"/>
                    <a:pt x="9677" y="3091"/>
                  </a:cubicBezTo>
                  <a:cubicBezTo>
                    <a:pt x="9677" y="2061"/>
                    <a:pt x="8795" y="1179"/>
                    <a:pt x="7750" y="1179"/>
                  </a:cubicBezTo>
                  <a:cubicBezTo>
                    <a:pt x="7661" y="1179"/>
                    <a:pt x="7557" y="1179"/>
                    <a:pt x="7467" y="1195"/>
                  </a:cubicBezTo>
                  <a:cubicBezTo>
                    <a:pt x="7019" y="463"/>
                    <a:pt x="6213" y="0"/>
                    <a:pt x="533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7"/>
            <p:cNvSpPr/>
            <p:nvPr/>
          </p:nvSpPr>
          <p:spPr>
            <a:xfrm>
              <a:off x="7200119" y="3946303"/>
              <a:ext cx="15431" cy="13702"/>
            </a:xfrm>
            <a:custGeom>
              <a:rect b="b" l="l" r="r" t="t"/>
              <a:pathLst>
                <a:path extrusionOk="0" h="547" w="616">
                  <a:moveTo>
                    <a:pt x="300" y="0"/>
                  </a:moveTo>
                  <a:cubicBezTo>
                    <a:pt x="255" y="0"/>
                    <a:pt x="209" y="11"/>
                    <a:pt x="165" y="36"/>
                  </a:cubicBezTo>
                  <a:cubicBezTo>
                    <a:pt x="46" y="112"/>
                    <a:pt x="0" y="261"/>
                    <a:pt x="46" y="380"/>
                  </a:cubicBezTo>
                  <a:cubicBezTo>
                    <a:pt x="86" y="475"/>
                    <a:pt x="189" y="546"/>
                    <a:pt x="297" y="546"/>
                  </a:cubicBezTo>
                  <a:cubicBezTo>
                    <a:pt x="308" y="546"/>
                    <a:pt x="318" y="545"/>
                    <a:pt x="329" y="544"/>
                  </a:cubicBezTo>
                  <a:cubicBezTo>
                    <a:pt x="434" y="544"/>
                    <a:pt x="538" y="454"/>
                    <a:pt x="568" y="335"/>
                  </a:cubicBezTo>
                  <a:cubicBezTo>
                    <a:pt x="615" y="159"/>
                    <a:pt x="467" y="0"/>
                    <a:pt x="3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7"/>
            <p:cNvSpPr/>
            <p:nvPr/>
          </p:nvSpPr>
          <p:spPr>
            <a:xfrm>
              <a:off x="7199768" y="4022631"/>
              <a:ext cx="15731" cy="13778"/>
            </a:xfrm>
            <a:custGeom>
              <a:rect b="b" l="l" r="r" t="t"/>
              <a:pathLst>
                <a:path extrusionOk="0" h="550" w="628">
                  <a:moveTo>
                    <a:pt x="308" y="0"/>
                  </a:moveTo>
                  <a:cubicBezTo>
                    <a:pt x="275" y="0"/>
                    <a:pt x="241" y="7"/>
                    <a:pt x="209" y="21"/>
                  </a:cubicBezTo>
                  <a:cubicBezTo>
                    <a:pt x="74" y="81"/>
                    <a:pt x="0" y="245"/>
                    <a:pt x="60" y="380"/>
                  </a:cubicBezTo>
                  <a:cubicBezTo>
                    <a:pt x="105" y="482"/>
                    <a:pt x="211" y="550"/>
                    <a:pt x="319" y="550"/>
                  </a:cubicBezTo>
                  <a:cubicBezTo>
                    <a:pt x="353" y="550"/>
                    <a:pt x="386" y="543"/>
                    <a:pt x="418" y="529"/>
                  </a:cubicBezTo>
                  <a:cubicBezTo>
                    <a:pt x="568" y="469"/>
                    <a:pt x="627" y="304"/>
                    <a:pt x="568" y="171"/>
                  </a:cubicBezTo>
                  <a:cubicBezTo>
                    <a:pt x="522" y="68"/>
                    <a:pt x="416" y="0"/>
                    <a:pt x="30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6" name="Google Shape;496;p7"/>
          <p:cNvSpPr txBox="1"/>
          <p:nvPr>
            <p:ph type="title"/>
          </p:nvPr>
        </p:nvSpPr>
        <p:spPr>
          <a:xfrm>
            <a:off x="686522" y="785053"/>
            <a:ext cx="5786400" cy="561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sz="2400"/>
              <a:t>Objetivos del Proyecto</a:t>
            </a:r>
            <a:endParaRPr sz="2400"/>
          </a:p>
        </p:txBody>
      </p:sp>
      <p:sp>
        <p:nvSpPr>
          <p:cNvPr id="497" name="Google Shape;497;p7"/>
          <p:cNvSpPr txBox="1"/>
          <p:nvPr/>
        </p:nvSpPr>
        <p:spPr>
          <a:xfrm>
            <a:off x="1159500" y="240052"/>
            <a:ext cx="3000000" cy="434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800"/>
              <a:buFont typeface="Arial"/>
              <a:buNone/>
            </a:pPr>
            <a:r>
              <a:rPr b="1" i="0" lang="en" sz="1800" u="none" cap="none" strike="noStrike">
                <a:solidFill>
                  <a:schemeClr val="dk1"/>
                </a:solidFill>
                <a:latin typeface="Space Grotesk"/>
                <a:ea typeface="Space Grotesk"/>
                <a:cs typeface="Space Grotesk"/>
                <a:sym typeface="Space Grotesk"/>
              </a:rPr>
              <a:t>Proyecto </a:t>
            </a:r>
            <a:r>
              <a:rPr b="0" i="0" lang="en" sz="1800" u="none" cap="none" strike="noStrike">
                <a:solidFill>
                  <a:schemeClr val="dk2"/>
                </a:solidFill>
                <a:latin typeface="Space Grotesk"/>
                <a:ea typeface="Space Grotesk"/>
                <a:cs typeface="Space Grotesk"/>
                <a:sym typeface="Space Grotesk"/>
              </a:rPr>
              <a:t>“CodePaw”</a:t>
            </a:r>
            <a:endParaRPr b="0" i="0" sz="1800" u="none" cap="none" strike="noStrike">
              <a:solidFill>
                <a:schemeClr val="dk2"/>
              </a:solidFill>
              <a:latin typeface="Space Grotesk"/>
              <a:ea typeface="Space Grotesk"/>
              <a:cs typeface="Space Grotesk"/>
              <a:sym typeface="Space Grotesk"/>
            </a:endParaRPr>
          </a:p>
        </p:txBody>
      </p:sp>
      <p:pic>
        <p:nvPicPr>
          <p:cNvPr id="498" name="Google Shape;498;p7"/>
          <p:cNvPicPr preferRelativeResize="0"/>
          <p:nvPr/>
        </p:nvPicPr>
        <p:blipFill rotWithShape="1">
          <a:blip r:embed="rId3">
            <a:alphaModFix/>
          </a:blip>
          <a:srcRect b="0" l="0" r="0" t="0"/>
          <a:stretch/>
        </p:blipFill>
        <p:spPr>
          <a:xfrm>
            <a:off x="5221125" y="274925"/>
            <a:ext cx="3155251" cy="561425"/>
          </a:xfrm>
          <a:prstGeom prst="rect">
            <a:avLst/>
          </a:prstGeom>
          <a:noFill/>
          <a:ln>
            <a:noFill/>
          </a:ln>
        </p:spPr>
      </p:pic>
      <p:sp>
        <p:nvSpPr>
          <p:cNvPr id="499" name="Google Shape;499;p7"/>
          <p:cNvSpPr txBox="1"/>
          <p:nvPr>
            <p:ph idx="2" type="subTitle"/>
          </p:nvPr>
        </p:nvSpPr>
        <p:spPr>
          <a:xfrm>
            <a:off x="6013250" y="2309444"/>
            <a:ext cx="2299500" cy="1876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a:t>Diseñar e implementar módulos de gestión académica.</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n"/>
              <a:t>Incorporar funcionalidades de apoyo: tutorial/ayuda y papelera de recuperación.</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n"/>
              <a:t>Asegurar la seguridad y consistencia de los datos aplicando buenas prácticas de desarrollo y gestión de bases de datos.</a:t>
            </a:r>
            <a:endParaRPr/>
          </a:p>
          <a:p>
            <a:pPr indent="0" lvl="0" marL="0" rtl="0" algn="l">
              <a:lnSpc>
                <a:spcPct val="100000"/>
              </a:lnSpc>
              <a:spcBef>
                <a:spcPts val="0"/>
              </a:spcBef>
              <a:spcAft>
                <a:spcPts val="0"/>
              </a:spcAft>
              <a:buSzPts val="12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g37c1c52d414_0_149"/>
          <p:cNvSpPr txBox="1"/>
          <p:nvPr>
            <p:ph type="title"/>
          </p:nvPr>
        </p:nvSpPr>
        <p:spPr>
          <a:xfrm>
            <a:off x="720000" y="836350"/>
            <a:ext cx="7931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2400"/>
              <a:t>Cronograma para el desarrollo del proyecto</a:t>
            </a:r>
            <a:endParaRPr sz="2400"/>
          </a:p>
          <a:p>
            <a:pPr indent="0" lvl="0" marL="0" rtl="0" algn="l">
              <a:lnSpc>
                <a:spcPct val="100000"/>
              </a:lnSpc>
              <a:spcBef>
                <a:spcPts val="0"/>
              </a:spcBef>
              <a:spcAft>
                <a:spcPts val="0"/>
              </a:spcAft>
              <a:buSzPts val="3000"/>
              <a:buNone/>
            </a:pPr>
            <a:r>
              <a:t/>
            </a:r>
            <a:endParaRPr/>
          </a:p>
          <a:p>
            <a:pPr indent="0" lvl="0" marL="0" rtl="0" algn="l">
              <a:lnSpc>
                <a:spcPct val="100000"/>
              </a:lnSpc>
              <a:spcBef>
                <a:spcPts val="0"/>
              </a:spcBef>
              <a:spcAft>
                <a:spcPts val="0"/>
              </a:spcAft>
              <a:buSzPts val="3000"/>
              <a:buNone/>
            </a:pPr>
            <a:r>
              <a:t/>
            </a:r>
            <a:endParaRPr/>
          </a:p>
        </p:txBody>
      </p:sp>
      <p:sp>
        <p:nvSpPr>
          <p:cNvPr id="505" name="Google Shape;505;g37c1c52d414_0_149"/>
          <p:cNvSpPr txBox="1"/>
          <p:nvPr/>
        </p:nvSpPr>
        <p:spPr>
          <a:xfrm>
            <a:off x="1159500" y="240052"/>
            <a:ext cx="3000000" cy="434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800"/>
              <a:buFont typeface="Arial"/>
              <a:buNone/>
            </a:pPr>
            <a:r>
              <a:rPr b="1" i="0" lang="en" sz="1800" u="none" cap="none" strike="noStrike">
                <a:solidFill>
                  <a:schemeClr val="dk1"/>
                </a:solidFill>
                <a:latin typeface="Space Grotesk"/>
                <a:ea typeface="Space Grotesk"/>
                <a:cs typeface="Space Grotesk"/>
                <a:sym typeface="Space Grotesk"/>
              </a:rPr>
              <a:t>Proyecto </a:t>
            </a:r>
            <a:r>
              <a:rPr b="0" i="0" lang="en" sz="1800" u="none" cap="none" strike="noStrike">
                <a:solidFill>
                  <a:schemeClr val="dk2"/>
                </a:solidFill>
                <a:latin typeface="Space Grotesk"/>
                <a:ea typeface="Space Grotesk"/>
                <a:cs typeface="Space Grotesk"/>
                <a:sym typeface="Space Grotesk"/>
              </a:rPr>
              <a:t>“CodePaw”</a:t>
            </a:r>
            <a:endParaRPr b="0" i="0" sz="1800" u="none" cap="none" strike="noStrike">
              <a:solidFill>
                <a:schemeClr val="dk2"/>
              </a:solidFill>
              <a:latin typeface="Space Grotesk"/>
              <a:ea typeface="Space Grotesk"/>
              <a:cs typeface="Space Grotesk"/>
              <a:sym typeface="Space Grotesk"/>
            </a:endParaRPr>
          </a:p>
        </p:txBody>
      </p:sp>
      <p:pic>
        <p:nvPicPr>
          <p:cNvPr id="506" name="Google Shape;506;g37c1c52d414_0_149"/>
          <p:cNvPicPr preferRelativeResize="0"/>
          <p:nvPr/>
        </p:nvPicPr>
        <p:blipFill rotWithShape="1">
          <a:blip r:embed="rId3">
            <a:alphaModFix/>
          </a:blip>
          <a:srcRect b="0" l="0" r="0" t="0"/>
          <a:stretch/>
        </p:blipFill>
        <p:spPr>
          <a:xfrm>
            <a:off x="5221125" y="274925"/>
            <a:ext cx="3155251" cy="561425"/>
          </a:xfrm>
          <a:prstGeom prst="rect">
            <a:avLst/>
          </a:prstGeom>
          <a:noFill/>
          <a:ln>
            <a:noFill/>
          </a:ln>
        </p:spPr>
      </p:pic>
      <p:pic>
        <p:nvPicPr>
          <p:cNvPr id="507" name="Google Shape;507;g37c1c52d414_0_149"/>
          <p:cNvPicPr preferRelativeResize="0"/>
          <p:nvPr/>
        </p:nvPicPr>
        <p:blipFill rotWithShape="1">
          <a:blip r:embed="rId4">
            <a:alphaModFix/>
          </a:blip>
          <a:srcRect b="0" l="0" r="0" t="0"/>
          <a:stretch/>
        </p:blipFill>
        <p:spPr>
          <a:xfrm>
            <a:off x="2435663" y="1352048"/>
            <a:ext cx="4272682" cy="3159700"/>
          </a:xfrm>
          <a:prstGeom prst="rect">
            <a:avLst/>
          </a:prstGeom>
          <a:noFill/>
          <a:ln>
            <a:noFill/>
          </a:ln>
          <a:effectLst>
            <a:outerShdw blurRad="57150" rotWithShape="0" algn="bl" dir="5400000" dist="19050">
              <a:srgbClr val="191919">
                <a:alpha val="49411"/>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pic>
        <p:nvPicPr>
          <p:cNvPr id="512" name="Google Shape;512;p20"/>
          <p:cNvPicPr preferRelativeResize="0"/>
          <p:nvPr/>
        </p:nvPicPr>
        <p:blipFill rotWithShape="1">
          <a:blip r:embed="rId3">
            <a:alphaModFix/>
          </a:blip>
          <a:srcRect b="34736" l="7384" r="8018" t="28457"/>
          <a:stretch/>
        </p:blipFill>
        <p:spPr>
          <a:xfrm>
            <a:off x="7197275" y="344250"/>
            <a:ext cx="1233500" cy="195749"/>
          </a:xfrm>
          <a:prstGeom prst="rect">
            <a:avLst/>
          </a:prstGeom>
          <a:noFill/>
          <a:ln>
            <a:noFill/>
          </a:ln>
        </p:spPr>
      </p:pic>
      <p:grpSp>
        <p:nvGrpSpPr>
          <p:cNvPr id="513" name="Google Shape;513;p20"/>
          <p:cNvGrpSpPr/>
          <p:nvPr/>
        </p:nvGrpSpPr>
        <p:grpSpPr>
          <a:xfrm rot="-5400000">
            <a:off x="-93023" y="1547225"/>
            <a:ext cx="352108" cy="1260383"/>
            <a:chOff x="8254727" y="-90700"/>
            <a:chExt cx="352108" cy="1260383"/>
          </a:xfrm>
        </p:grpSpPr>
        <p:sp>
          <p:nvSpPr>
            <p:cNvPr id="514" name="Google Shape;514;p20"/>
            <p:cNvSpPr/>
            <p:nvPr/>
          </p:nvSpPr>
          <p:spPr>
            <a:xfrm>
              <a:off x="8509395" y="-90700"/>
              <a:ext cx="97440" cy="1260383"/>
            </a:xfrm>
            <a:custGeom>
              <a:rect b="b" l="l" r="r" t="t"/>
              <a:pathLst>
                <a:path extrusionOk="0" h="132428" w="10238">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20"/>
            <p:cNvSpPr/>
            <p:nvPr/>
          </p:nvSpPr>
          <p:spPr>
            <a:xfrm>
              <a:off x="8381885" y="-90700"/>
              <a:ext cx="97440" cy="1260383"/>
            </a:xfrm>
            <a:custGeom>
              <a:rect b="b" l="l" r="r" t="t"/>
              <a:pathLst>
                <a:path extrusionOk="0" h="132428" w="10238">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20"/>
            <p:cNvSpPr/>
            <p:nvPr/>
          </p:nvSpPr>
          <p:spPr>
            <a:xfrm>
              <a:off x="8254727" y="-90700"/>
              <a:ext cx="97098" cy="1260383"/>
            </a:xfrm>
            <a:custGeom>
              <a:rect b="b" l="l" r="r" t="t"/>
              <a:pathLst>
                <a:path extrusionOk="0" h="132428" w="10202">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17" name="Google Shape;517;p20"/>
          <p:cNvPicPr preferRelativeResize="0"/>
          <p:nvPr/>
        </p:nvPicPr>
        <p:blipFill rotWithShape="1">
          <a:blip r:embed="rId4">
            <a:alphaModFix/>
          </a:blip>
          <a:srcRect b="2954" l="0" r="0" t="2963"/>
          <a:stretch/>
        </p:blipFill>
        <p:spPr>
          <a:xfrm>
            <a:off x="156900" y="4182191"/>
            <a:ext cx="2128823" cy="2135260"/>
          </a:xfrm>
          <a:prstGeom prst="rect">
            <a:avLst/>
          </a:prstGeom>
          <a:noFill/>
          <a:ln>
            <a:noFill/>
          </a:ln>
        </p:spPr>
      </p:pic>
      <p:sp>
        <p:nvSpPr>
          <p:cNvPr id="518" name="Google Shape;518;p20"/>
          <p:cNvSpPr txBox="1"/>
          <p:nvPr>
            <p:ph type="title"/>
          </p:nvPr>
        </p:nvSpPr>
        <p:spPr>
          <a:xfrm>
            <a:off x="1292250" y="1711275"/>
            <a:ext cx="6559500" cy="1930800"/>
          </a:xfrm>
          <a:prstGeom prst="rect">
            <a:avLst/>
          </a:prstGeom>
          <a:solidFill>
            <a:srgbClr val="FFFFFF">
              <a:alpha val="400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6000"/>
              <a:buNone/>
            </a:pPr>
            <a:r>
              <a:rPr lang="en" sz="4800"/>
              <a:t>Gracias por su atención</a:t>
            </a:r>
            <a:endParaRPr sz="4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 Website Migration Project Proposal by Slidesgo">
  <a:themeElements>
    <a:clrScheme name="Simple Light">
      <a:dk1>
        <a:srgbClr val="4834D4"/>
      </a:dk1>
      <a:lt1>
        <a:srgbClr val="EAF2FA"/>
      </a:lt1>
      <a:dk2>
        <a:srgbClr val="EA4EE3"/>
      </a:dk2>
      <a:lt2>
        <a:srgbClr val="FFE8F5"/>
      </a:lt2>
      <a:accent1>
        <a:srgbClr val="F9CA24"/>
      </a:accent1>
      <a:accent2>
        <a:srgbClr val="FFFFFF"/>
      </a:accent2>
      <a:accent3>
        <a:srgbClr val="FFFFFF"/>
      </a:accent3>
      <a:accent4>
        <a:srgbClr val="FFFFFF"/>
      </a:accent4>
      <a:accent5>
        <a:srgbClr val="FFFFFF"/>
      </a:accent5>
      <a:accent6>
        <a:srgbClr val="FFFFFF"/>
      </a:accent6>
      <a:hlink>
        <a:srgbClr val="4834D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